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66" r:id="rId3"/>
    <p:sldId id="257" r:id="rId4"/>
    <p:sldId id="258" r:id="rId5"/>
    <p:sldId id="259" r:id="rId6"/>
    <p:sldId id="279" r:id="rId7"/>
    <p:sldId id="284" r:id="rId8"/>
    <p:sldId id="269" r:id="rId9"/>
    <p:sldId id="270" r:id="rId10"/>
    <p:sldId id="273" r:id="rId11"/>
    <p:sldId id="274" r:id="rId12"/>
    <p:sldId id="275" r:id="rId13"/>
    <p:sldId id="276" r:id="rId14"/>
    <p:sldId id="277" r:id="rId15"/>
    <p:sldId id="285" r:id="rId16"/>
    <p:sldId id="286" r:id="rId17"/>
    <p:sldId id="281" r:id="rId18"/>
    <p:sldId id="278" r:id="rId19"/>
    <p:sldId id="291" r:id="rId20"/>
    <p:sldId id="289" r:id="rId21"/>
    <p:sldId id="290" r:id="rId22"/>
    <p:sldId id="292" r:id="rId23"/>
    <p:sldId id="283" r:id="rId24"/>
    <p:sldId id="293" r:id="rId25"/>
    <p:sldId id="280" r:id="rId26"/>
    <p:sldId id="265" r:id="rId27"/>
    <p:sldId id="294" r:id="rId2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 varScale="1">
        <p:scale>
          <a:sx n="68" d="100"/>
          <a:sy n="68" d="100"/>
        </p:scale>
        <p:origin x="5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DB2200-6689-45E7-9FB2-8576EADBE00A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0F194646-6DAC-46AC-8D81-C0A217F110A5}">
      <dgm:prSet/>
      <dgm:spPr/>
      <dgm:t>
        <a:bodyPr/>
        <a:lstStyle/>
        <a:p>
          <a:pPr algn="ctr"/>
          <a:r>
            <a:rPr lang="it-IT" dirty="0">
              <a:latin typeface="Bodoni MT" panose="02070603080606020203" pitchFamily="18" charset="0"/>
            </a:rPr>
            <a:t>Idea di </a:t>
          </a:r>
          <a:r>
            <a:rPr lang="it-IT" b="1" dirty="0">
              <a:solidFill>
                <a:schemeClr val="accent2"/>
              </a:solidFill>
              <a:latin typeface="Bodoni MT" panose="02070603080606020203" pitchFamily="18" charset="0"/>
            </a:rPr>
            <a:t>connessione</a:t>
          </a:r>
          <a:r>
            <a:rPr lang="it-IT" dirty="0">
              <a:latin typeface="Bodoni MT" panose="02070603080606020203" pitchFamily="18" charset="0"/>
            </a:rPr>
            <a:t> tra</a:t>
          </a:r>
          <a:endParaRPr lang="en-US" dirty="0">
            <a:latin typeface="Bodoni MT" panose="02070603080606020203" pitchFamily="18" charset="0"/>
          </a:endParaRPr>
        </a:p>
      </dgm:t>
    </dgm:pt>
    <dgm:pt modelId="{27AC22CB-090E-4A19-9D4E-1EE26FF7918F}" type="parTrans" cxnId="{446ADFC4-7437-4DD7-9087-492FC4AEF23F}">
      <dgm:prSet/>
      <dgm:spPr/>
      <dgm:t>
        <a:bodyPr/>
        <a:lstStyle/>
        <a:p>
          <a:endParaRPr lang="en-US"/>
        </a:p>
      </dgm:t>
    </dgm:pt>
    <dgm:pt modelId="{986E1BF7-F3CF-4FEC-A628-CEE7C0590A1A}" type="sibTrans" cxnId="{446ADFC4-7437-4DD7-9087-492FC4AEF23F}">
      <dgm:prSet/>
      <dgm:spPr/>
      <dgm:t>
        <a:bodyPr/>
        <a:lstStyle/>
        <a:p>
          <a:endParaRPr lang="en-US"/>
        </a:p>
      </dgm:t>
    </dgm:pt>
    <dgm:pt modelId="{CB4BC923-31A2-48F7-94FC-92307AA1EF27}">
      <dgm:prSet/>
      <dgm:spPr/>
      <dgm:t>
        <a:bodyPr/>
        <a:lstStyle/>
        <a:p>
          <a:pPr algn="ctr"/>
          <a:r>
            <a:rPr lang="it-IT" dirty="0">
              <a:latin typeface="Bodoni MT" panose="02070603080606020203" pitchFamily="18" charset="0"/>
            </a:rPr>
            <a:t>mondo </a:t>
          </a:r>
          <a:r>
            <a:rPr lang="it-IT" b="1" dirty="0">
              <a:solidFill>
                <a:schemeClr val="accent2"/>
              </a:solidFill>
              <a:latin typeface="Bodoni MT" panose="02070603080606020203" pitchFamily="18" charset="0"/>
            </a:rPr>
            <a:t>universitario</a:t>
          </a:r>
          <a:r>
            <a:rPr lang="it-IT" dirty="0">
              <a:latin typeface="Bodoni MT" panose="02070603080606020203" pitchFamily="18" charset="0"/>
            </a:rPr>
            <a:t> e mondo dell’</a:t>
          </a:r>
          <a:r>
            <a:rPr lang="it-IT" b="1" dirty="0">
              <a:solidFill>
                <a:schemeClr val="accent2"/>
              </a:solidFill>
              <a:latin typeface="Bodoni MT" panose="02070603080606020203" pitchFamily="18" charset="0"/>
            </a:rPr>
            <a:t>imprenditoria</a:t>
          </a:r>
          <a:endParaRPr lang="en-US" b="1" dirty="0">
            <a:solidFill>
              <a:schemeClr val="accent2"/>
            </a:solidFill>
            <a:latin typeface="Bodoni MT" panose="02070603080606020203" pitchFamily="18" charset="0"/>
          </a:endParaRPr>
        </a:p>
      </dgm:t>
    </dgm:pt>
    <dgm:pt modelId="{977A39BC-37A2-4F60-AE38-AF8A608B299A}" type="parTrans" cxnId="{48CDE05A-5133-425C-B0EC-205DE82D5BF3}">
      <dgm:prSet/>
      <dgm:spPr/>
      <dgm:t>
        <a:bodyPr/>
        <a:lstStyle/>
        <a:p>
          <a:endParaRPr lang="en-US"/>
        </a:p>
      </dgm:t>
    </dgm:pt>
    <dgm:pt modelId="{9C8A24B9-5302-460B-A485-65D24B2F37FD}" type="sibTrans" cxnId="{48CDE05A-5133-425C-B0EC-205DE82D5BF3}">
      <dgm:prSet/>
      <dgm:spPr/>
      <dgm:t>
        <a:bodyPr/>
        <a:lstStyle/>
        <a:p>
          <a:endParaRPr lang="en-US"/>
        </a:p>
      </dgm:t>
    </dgm:pt>
    <dgm:pt modelId="{B4772066-4CF1-46C0-BCCE-53F64B7C4FEB}" type="pres">
      <dgm:prSet presAssocID="{E8DB2200-6689-45E7-9FB2-8576EADBE00A}" presName="vert0" presStyleCnt="0">
        <dgm:presLayoutVars>
          <dgm:dir/>
          <dgm:animOne val="branch"/>
          <dgm:animLvl val="lvl"/>
        </dgm:presLayoutVars>
      </dgm:prSet>
      <dgm:spPr/>
    </dgm:pt>
    <dgm:pt modelId="{3F863AD1-BE38-4899-8C38-7988121488AF}" type="pres">
      <dgm:prSet presAssocID="{0F194646-6DAC-46AC-8D81-C0A217F110A5}" presName="thickLine" presStyleLbl="alignNode1" presStyleIdx="0" presStyleCnt="2"/>
      <dgm:spPr/>
    </dgm:pt>
    <dgm:pt modelId="{1B77FFE4-4BB5-4893-A524-CC031A9B2AD9}" type="pres">
      <dgm:prSet presAssocID="{0F194646-6DAC-46AC-8D81-C0A217F110A5}" presName="horz1" presStyleCnt="0"/>
      <dgm:spPr/>
    </dgm:pt>
    <dgm:pt modelId="{039BD67A-7F99-46EF-855A-2485CF20ACD8}" type="pres">
      <dgm:prSet presAssocID="{0F194646-6DAC-46AC-8D81-C0A217F110A5}" presName="tx1" presStyleLbl="revTx" presStyleIdx="0" presStyleCnt="2" custScaleY="42571"/>
      <dgm:spPr/>
    </dgm:pt>
    <dgm:pt modelId="{94D06BCA-EF93-4116-BEF2-4DCAAAD2485C}" type="pres">
      <dgm:prSet presAssocID="{0F194646-6DAC-46AC-8D81-C0A217F110A5}" presName="vert1" presStyleCnt="0"/>
      <dgm:spPr/>
    </dgm:pt>
    <dgm:pt modelId="{BC8F8401-47B3-4912-A9C3-6B1103BADDBA}" type="pres">
      <dgm:prSet presAssocID="{CB4BC923-31A2-48F7-94FC-92307AA1EF27}" presName="thickLine" presStyleLbl="alignNode1" presStyleIdx="1" presStyleCnt="2"/>
      <dgm:spPr/>
    </dgm:pt>
    <dgm:pt modelId="{B12AEA36-A5BC-4A06-904D-7EF41BAA8A07}" type="pres">
      <dgm:prSet presAssocID="{CB4BC923-31A2-48F7-94FC-92307AA1EF27}" presName="horz1" presStyleCnt="0"/>
      <dgm:spPr/>
    </dgm:pt>
    <dgm:pt modelId="{6CB76DC1-AD26-4E09-94C7-9C9BEADB1752}" type="pres">
      <dgm:prSet presAssocID="{CB4BC923-31A2-48F7-94FC-92307AA1EF27}" presName="tx1" presStyleLbl="revTx" presStyleIdx="1" presStyleCnt="2"/>
      <dgm:spPr/>
    </dgm:pt>
    <dgm:pt modelId="{0B7FDB8D-E1A2-4E00-9E68-91FF8D3C6FB8}" type="pres">
      <dgm:prSet presAssocID="{CB4BC923-31A2-48F7-94FC-92307AA1EF27}" presName="vert1" presStyleCnt="0"/>
      <dgm:spPr/>
    </dgm:pt>
  </dgm:ptLst>
  <dgm:cxnLst>
    <dgm:cxn modelId="{69CBC44D-E2FE-4906-AE16-5E61F3D3B668}" type="presOf" srcId="{E8DB2200-6689-45E7-9FB2-8576EADBE00A}" destId="{B4772066-4CF1-46C0-BCCE-53F64B7C4FEB}" srcOrd="0" destOrd="0" presId="urn:microsoft.com/office/officeart/2008/layout/LinedList"/>
    <dgm:cxn modelId="{48CDE05A-5133-425C-B0EC-205DE82D5BF3}" srcId="{E8DB2200-6689-45E7-9FB2-8576EADBE00A}" destId="{CB4BC923-31A2-48F7-94FC-92307AA1EF27}" srcOrd="1" destOrd="0" parTransId="{977A39BC-37A2-4F60-AE38-AF8A608B299A}" sibTransId="{9C8A24B9-5302-460B-A485-65D24B2F37FD}"/>
    <dgm:cxn modelId="{309EFE82-1BE7-4708-BE34-CFD637089919}" type="presOf" srcId="{0F194646-6DAC-46AC-8D81-C0A217F110A5}" destId="{039BD67A-7F99-46EF-855A-2485CF20ACD8}" srcOrd="0" destOrd="0" presId="urn:microsoft.com/office/officeart/2008/layout/LinedList"/>
    <dgm:cxn modelId="{446ADFC4-7437-4DD7-9087-492FC4AEF23F}" srcId="{E8DB2200-6689-45E7-9FB2-8576EADBE00A}" destId="{0F194646-6DAC-46AC-8D81-C0A217F110A5}" srcOrd="0" destOrd="0" parTransId="{27AC22CB-090E-4A19-9D4E-1EE26FF7918F}" sibTransId="{986E1BF7-F3CF-4FEC-A628-CEE7C0590A1A}"/>
    <dgm:cxn modelId="{587D99C5-FC13-463A-B792-9C9DB32CE5B6}" type="presOf" srcId="{CB4BC923-31A2-48F7-94FC-92307AA1EF27}" destId="{6CB76DC1-AD26-4E09-94C7-9C9BEADB1752}" srcOrd="0" destOrd="0" presId="urn:microsoft.com/office/officeart/2008/layout/LinedList"/>
    <dgm:cxn modelId="{2584F95F-BA30-45AF-BBD8-7CF3360E1C29}" type="presParOf" srcId="{B4772066-4CF1-46C0-BCCE-53F64B7C4FEB}" destId="{3F863AD1-BE38-4899-8C38-7988121488AF}" srcOrd="0" destOrd="0" presId="urn:microsoft.com/office/officeart/2008/layout/LinedList"/>
    <dgm:cxn modelId="{5CE6DD0C-5E77-4521-8DC7-4655E7B0B0DE}" type="presParOf" srcId="{B4772066-4CF1-46C0-BCCE-53F64B7C4FEB}" destId="{1B77FFE4-4BB5-4893-A524-CC031A9B2AD9}" srcOrd="1" destOrd="0" presId="urn:microsoft.com/office/officeart/2008/layout/LinedList"/>
    <dgm:cxn modelId="{983FB812-721A-4C41-9E2E-CEE3CB58F713}" type="presParOf" srcId="{1B77FFE4-4BB5-4893-A524-CC031A9B2AD9}" destId="{039BD67A-7F99-46EF-855A-2485CF20ACD8}" srcOrd="0" destOrd="0" presId="urn:microsoft.com/office/officeart/2008/layout/LinedList"/>
    <dgm:cxn modelId="{98A9FB59-84FF-498C-A545-C70D598183B1}" type="presParOf" srcId="{1B77FFE4-4BB5-4893-A524-CC031A9B2AD9}" destId="{94D06BCA-EF93-4116-BEF2-4DCAAAD2485C}" srcOrd="1" destOrd="0" presId="urn:microsoft.com/office/officeart/2008/layout/LinedList"/>
    <dgm:cxn modelId="{16121F17-2613-42C0-95AA-074025313D2F}" type="presParOf" srcId="{B4772066-4CF1-46C0-BCCE-53F64B7C4FEB}" destId="{BC8F8401-47B3-4912-A9C3-6B1103BADDBA}" srcOrd="2" destOrd="0" presId="urn:microsoft.com/office/officeart/2008/layout/LinedList"/>
    <dgm:cxn modelId="{018E004A-3D8A-47FE-9E18-7E935F7AEFA2}" type="presParOf" srcId="{B4772066-4CF1-46C0-BCCE-53F64B7C4FEB}" destId="{B12AEA36-A5BC-4A06-904D-7EF41BAA8A07}" srcOrd="3" destOrd="0" presId="urn:microsoft.com/office/officeart/2008/layout/LinedList"/>
    <dgm:cxn modelId="{806BA032-C5A5-4A6C-974C-35E9A4C60E76}" type="presParOf" srcId="{B12AEA36-A5BC-4A06-904D-7EF41BAA8A07}" destId="{6CB76DC1-AD26-4E09-94C7-9C9BEADB1752}" srcOrd="0" destOrd="0" presId="urn:microsoft.com/office/officeart/2008/layout/LinedList"/>
    <dgm:cxn modelId="{C36635CF-6BF6-47B8-85D1-E9916208549C}" type="presParOf" srcId="{B12AEA36-A5BC-4A06-904D-7EF41BAA8A07}" destId="{0B7FDB8D-E1A2-4E00-9E68-91FF8D3C6FB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9AB4218-B0D3-46DA-9982-BAE929AB90A2}" type="doc">
      <dgm:prSet loTypeId="urn:microsoft.com/office/officeart/2008/layout/LinedList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58616D4-3064-43B6-B238-18AE8DCABF9B}">
      <dgm:prSet/>
      <dgm:spPr/>
      <dgm:t>
        <a:bodyPr/>
        <a:lstStyle/>
        <a:p>
          <a:pPr algn="ctr">
            <a:defRPr cap="all"/>
          </a:pPr>
          <a:r>
            <a:rPr lang="it-IT" dirty="0">
              <a:latin typeface="Bodoni MT" panose="02070603080606020203" pitchFamily="18" charset="0"/>
            </a:rPr>
            <a:t>Matching tra </a:t>
          </a:r>
          <a:r>
            <a:rPr lang="it-IT" dirty="0">
              <a:solidFill>
                <a:schemeClr val="accent2"/>
              </a:solidFill>
              <a:latin typeface="Bodoni MT" panose="02070603080606020203" pitchFamily="18" charset="0"/>
            </a:rPr>
            <a:t>studenti </a:t>
          </a:r>
          <a:r>
            <a:rPr lang="it-IT" dirty="0">
              <a:latin typeface="Bodoni MT" panose="02070603080606020203" pitchFamily="18" charset="0"/>
            </a:rPr>
            <a:t>e </a:t>
          </a:r>
          <a:r>
            <a:rPr lang="it-IT" dirty="0">
              <a:solidFill>
                <a:schemeClr val="accent2"/>
              </a:solidFill>
              <a:latin typeface="Bodoni MT" panose="02070603080606020203" pitchFamily="18" charset="0"/>
            </a:rPr>
            <a:t>aziende</a:t>
          </a:r>
          <a:endParaRPr lang="en-US" dirty="0">
            <a:solidFill>
              <a:schemeClr val="accent2"/>
            </a:solidFill>
            <a:latin typeface="Bodoni MT" panose="02070603080606020203" pitchFamily="18" charset="0"/>
          </a:endParaRPr>
        </a:p>
      </dgm:t>
    </dgm:pt>
    <dgm:pt modelId="{3BD1E4D7-C9C7-4310-920C-B90DD8578DDA}" type="parTrans" cxnId="{0D024F91-E95D-4271-ABD3-1F98CE38A270}">
      <dgm:prSet/>
      <dgm:spPr/>
      <dgm:t>
        <a:bodyPr/>
        <a:lstStyle/>
        <a:p>
          <a:endParaRPr lang="en-US">
            <a:latin typeface="Bodoni MT" panose="02070603080606020203" pitchFamily="18" charset="0"/>
          </a:endParaRPr>
        </a:p>
      </dgm:t>
    </dgm:pt>
    <dgm:pt modelId="{99FF2F6F-3D5B-47F2-8CD4-DC57FEFDEE8A}" type="sibTrans" cxnId="{0D024F91-E95D-4271-ABD3-1F98CE38A270}">
      <dgm:prSet/>
      <dgm:spPr/>
      <dgm:t>
        <a:bodyPr/>
        <a:lstStyle/>
        <a:p>
          <a:endParaRPr lang="en-US">
            <a:latin typeface="Bodoni MT" panose="02070603080606020203" pitchFamily="18" charset="0"/>
          </a:endParaRPr>
        </a:p>
      </dgm:t>
    </dgm:pt>
    <dgm:pt modelId="{08646E01-344D-432E-BD35-7C9FF498C7E0}" type="pres">
      <dgm:prSet presAssocID="{E9AB4218-B0D3-46DA-9982-BAE929AB90A2}" presName="vert0" presStyleCnt="0">
        <dgm:presLayoutVars>
          <dgm:dir/>
          <dgm:animOne val="branch"/>
          <dgm:animLvl val="lvl"/>
        </dgm:presLayoutVars>
      </dgm:prSet>
      <dgm:spPr/>
    </dgm:pt>
    <dgm:pt modelId="{508FBEA0-E799-4D16-ADDC-A3570A2F309A}" type="pres">
      <dgm:prSet presAssocID="{958616D4-3064-43B6-B238-18AE8DCABF9B}" presName="thickLine" presStyleLbl="alignNode1" presStyleIdx="0" presStyleCnt="1"/>
      <dgm:spPr/>
    </dgm:pt>
    <dgm:pt modelId="{DE08F22F-C95D-4E54-B306-517C8E80BC69}" type="pres">
      <dgm:prSet presAssocID="{958616D4-3064-43B6-B238-18AE8DCABF9B}" presName="horz1" presStyleCnt="0"/>
      <dgm:spPr/>
    </dgm:pt>
    <dgm:pt modelId="{8153FA71-12A6-46C2-A688-AF8138B6C9C8}" type="pres">
      <dgm:prSet presAssocID="{958616D4-3064-43B6-B238-18AE8DCABF9B}" presName="tx1" presStyleLbl="revTx" presStyleIdx="0" presStyleCnt="1"/>
      <dgm:spPr/>
    </dgm:pt>
    <dgm:pt modelId="{66697794-804F-4D8B-A54D-4540607338F3}" type="pres">
      <dgm:prSet presAssocID="{958616D4-3064-43B6-B238-18AE8DCABF9B}" presName="vert1" presStyleCnt="0"/>
      <dgm:spPr/>
    </dgm:pt>
  </dgm:ptLst>
  <dgm:cxnLst>
    <dgm:cxn modelId="{B43FED32-157D-4A18-A7E4-0298EBAB1D24}" type="presOf" srcId="{958616D4-3064-43B6-B238-18AE8DCABF9B}" destId="{8153FA71-12A6-46C2-A688-AF8138B6C9C8}" srcOrd="0" destOrd="0" presId="urn:microsoft.com/office/officeart/2008/layout/LinedList"/>
    <dgm:cxn modelId="{0D024F91-E95D-4271-ABD3-1F98CE38A270}" srcId="{E9AB4218-B0D3-46DA-9982-BAE929AB90A2}" destId="{958616D4-3064-43B6-B238-18AE8DCABF9B}" srcOrd="0" destOrd="0" parTransId="{3BD1E4D7-C9C7-4310-920C-B90DD8578DDA}" sibTransId="{99FF2F6F-3D5B-47F2-8CD4-DC57FEFDEE8A}"/>
    <dgm:cxn modelId="{71828E97-96C1-483E-96CF-EF2B001DE33B}" type="presOf" srcId="{E9AB4218-B0D3-46DA-9982-BAE929AB90A2}" destId="{08646E01-344D-432E-BD35-7C9FF498C7E0}" srcOrd="0" destOrd="0" presId="urn:microsoft.com/office/officeart/2008/layout/LinedList"/>
    <dgm:cxn modelId="{01A693E8-9DC6-44B7-AE8B-B721ED9FE8D8}" type="presParOf" srcId="{08646E01-344D-432E-BD35-7C9FF498C7E0}" destId="{508FBEA0-E799-4D16-ADDC-A3570A2F309A}" srcOrd="0" destOrd="0" presId="urn:microsoft.com/office/officeart/2008/layout/LinedList"/>
    <dgm:cxn modelId="{DD4CAF93-6CD4-4ABA-8A79-033FC6000CC3}" type="presParOf" srcId="{08646E01-344D-432E-BD35-7C9FF498C7E0}" destId="{DE08F22F-C95D-4E54-B306-517C8E80BC69}" srcOrd="1" destOrd="0" presId="urn:microsoft.com/office/officeart/2008/layout/LinedList"/>
    <dgm:cxn modelId="{357A1046-1C60-4E7D-8002-494AEF0EE88F}" type="presParOf" srcId="{DE08F22F-C95D-4E54-B306-517C8E80BC69}" destId="{8153FA71-12A6-46C2-A688-AF8138B6C9C8}" srcOrd="0" destOrd="0" presId="urn:microsoft.com/office/officeart/2008/layout/LinedList"/>
    <dgm:cxn modelId="{1ACACC2D-D42F-4BF3-BE32-A5A51BDA837D}" type="presParOf" srcId="{DE08F22F-C95D-4E54-B306-517C8E80BC69}" destId="{66697794-804F-4D8B-A54D-4540607338F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9AB4218-B0D3-46DA-9982-BAE929AB90A2}" type="doc">
      <dgm:prSet loTypeId="urn:microsoft.com/office/officeart/2008/layout/LinedList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58616D4-3064-43B6-B238-18AE8DCABF9B}">
      <dgm:prSet/>
      <dgm:spPr/>
      <dgm:t>
        <a:bodyPr/>
        <a:lstStyle/>
        <a:p>
          <a:pPr>
            <a:defRPr cap="all"/>
          </a:pPr>
          <a:endParaRPr lang="en-US" dirty="0">
            <a:solidFill>
              <a:schemeClr val="accent2"/>
            </a:solidFill>
            <a:latin typeface="Bodoni MT" panose="02070603080606020203" pitchFamily="18" charset="0"/>
          </a:endParaRPr>
        </a:p>
      </dgm:t>
    </dgm:pt>
    <dgm:pt modelId="{3BD1E4D7-C9C7-4310-920C-B90DD8578DDA}" type="parTrans" cxnId="{0D024F91-E95D-4271-ABD3-1F98CE38A270}">
      <dgm:prSet/>
      <dgm:spPr/>
      <dgm:t>
        <a:bodyPr/>
        <a:lstStyle/>
        <a:p>
          <a:endParaRPr lang="en-US">
            <a:latin typeface="Bodoni MT" panose="02070603080606020203" pitchFamily="18" charset="0"/>
          </a:endParaRPr>
        </a:p>
      </dgm:t>
    </dgm:pt>
    <dgm:pt modelId="{99FF2F6F-3D5B-47F2-8CD4-DC57FEFDEE8A}" type="sibTrans" cxnId="{0D024F91-E95D-4271-ABD3-1F98CE38A270}">
      <dgm:prSet/>
      <dgm:spPr/>
      <dgm:t>
        <a:bodyPr/>
        <a:lstStyle/>
        <a:p>
          <a:endParaRPr lang="en-US">
            <a:latin typeface="Bodoni MT" panose="02070603080606020203" pitchFamily="18" charset="0"/>
          </a:endParaRPr>
        </a:p>
      </dgm:t>
    </dgm:pt>
    <dgm:pt modelId="{20BF6914-CA21-4A84-A2FF-8EAA79A9358B}">
      <dgm:prSet/>
      <dgm:spPr/>
      <dgm:t>
        <a:bodyPr/>
        <a:lstStyle/>
        <a:p>
          <a:r>
            <a:rPr lang="it-IT" b="1" dirty="0">
              <a:solidFill>
                <a:schemeClr val="accent2"/>
              </a:solidFill>
              <a:latin typeface="Bodoni MT" panose="02070603080606020203" pitchFamily="18" charset="0"/>
            </a:rPr>
            <a:t>Laboratorio Impresa </a:t>
          </a:r>
        </a:p>
      </dgm:t>
    </dgm:pt>
    <dgm:pt modelId="{08981D66-B78D-40C1-A850-1F197CAD596E}" type="parTrans" cxnId="{197DFC69-877F-443C-9998-995243438156}">
      <dgm:prSet/>
      <dgm:spPr/>
      <dgm:t>
        <a:bodyPr/>
        <a:lstStyle/>
        <a:p>
          <a:endParaRPr lang="it-IT"/>
        </a:p>
      </dgm:t>
    </dgm:pt>
    <dgm:pt modelId="{9AE5EE6A-5A65-4A14-AE7C-3BF14AF2E6C4}" type="sibTrans" cxnId="{197DFC69-877F-443C-9998-995243438156}">
      <dgm:prSet/>
      <dgm:spPr/>
      <dgm:t>
        <a:bodyPr/>
        <a:lstStyle/>
        <a:p>
          <a:endParaRPr lang="it-IT"/>
        </a:p>
      </dgm:t>
    </dgm:pt>
    <dgm:pt modelId="{FD86BAC1-CFB2-4B64-BE6B-D9B4685E745C}">
      <dgm:prSet/>
      <dgm:spPr/>
      <dgm:t>
        <a:bodyPr/>
        <a:lstStyle/>
        <a:p>
          <a:r>
            <a:rPr lang="en-US" b="1" dirty="0">
              <a:solidFill>
                <a:schemeClr val="accent2"/>
              </a:solidFill>
              <a:latin typeface="Bodoni MT" panose="02070603080606020203" pitchFamily="18" charset="0"/>
            </a:rPr>
            <a:t>PIMO</a:t>
          </a:r>
          <a:r>
            <a:rPr lang="en-US" dirty="0">
              <a:latin typeface="Bodoni MT" panose="02070603080606020203" pitchFamily="18" charset="0"/>
            </a:rPr>
            <a:t> – Lab Project and Innovation Management &amp; Organization Lab </a:t>
          </a:r>
        </a:p>
        <a:p>
          <a:endParaRPr lang="it-IT" dirty="0"/>
        </a:p>
      </dgm:t>
    </dgm:pt>
    <dgm:pt modelId="{489AA3F7-4D6C-436B-8EC1-F2EE686B25D4}" type="parTrans" cxnId="{B6EA7F47-E25E-4399-AA7A-C5BCDF32361E}">
      <dgm:prSet/>
      <dgm:spPr/>
      <dgm:t>
        <a:bodyPr/>
        <a:lstStyle/>
        <a:p>
          <a:endParaRPr lang="it-IT"/>
        </a:p>
      </dgm:t>
    </dgm:pt>
    <dgm:pt modelId="{2175EF53-71D9-437E-842B-D4707064EBAF}" type="sibTrans" cxnId="{B6EA7F47-E25E-4399-AA7A-C5BCDF32361E}">
      <dgm:prSet/>
      <dgm:spPr/>
      <dgm:t>
        <a:bodyPr/>
        <a:lstStyle/>
        <a:p>
          <a:endParaRPr lang="it-IT"/>
        </a:p>
      </dgm:t>
    </dgm:pt>
    <dgm:pt modelId="{3C40B94F-71F3-4B89-9028-D8421AA42B5E}">
      <dgm:prSet/>
      <dgm:spPr/>
      <dgm:t>
        <a:bodyPr/>
        <a:lstStyle/>
        <a:p>
          <a:r>
            <a:rPr lang="it-IT" dirty="0">
              <a:latin typeface="Bodoni MT" panose="02070603080606020203" pitchFamily="18" charset="0"/>
            </a:rPr>
            <a:t>Progetto “Incubatore di idee e di imprese” – </a:t>
          </a:r>
          <a:r>
            <a:rPr lang="it-IT" b="1" dirty="0">
              <a:solidFill>
                <a:schemeClr val="accent2"/>
              </a:solidFill>
              <a:latin typeface="Bodoni MT" panose="02070603080606020203" pitchFamily="18" charset="0"/>
            </a:rPr>
            <a:t>IdI</a:t>
          </a:r>
        </a:p>
      </dgm:t>
    </dgm:pt>
    <dgm:pt modelId="{D7B32330-2A55-40F7-969A-8D9287ADEF58}" type="parTrans" cxnId="{5BD172A5-17FB-4278-80E8-F856FD755909}">
      <dgm:prSet/>
      <dgm:spPr/>
      <dgm:t>
        <a:bodyPr/>
        <a:lstStyle/>
        <a:p>
          <a:endParaRPr lang="it-IT"/>
        </a:p>
      </dgm:t>
    </dgm:pt>
    <dgm:pt modelId="{0B29230B-9EF4-40F8-84B9-CF484960C1F1}" type="sibTrans" cxnId="{5BD172A5-17FB-4278-80E8-F856FD755909}">
      <dgm:prSet/>
      <dgm:spPr/>
      <dgm:t>
        <a:bodyPr/>
        <a:lstStyle/>
        <a:p>
          <a:endParaRPr lang="it-IT"/>
        </a:p>
      </dgm:t>
    </dgm:pt>
    <dgm:pt modelId="{8179F8AB-8E90-407D-B2B7-75B45ABE971E}">
      <dgm:prSet/>
      <dgm:spPr/>
      <dgm:t>
        <a:bodyPr/>
        <a:lstStyle/>
        <a:p>
          <a:r>
            <a:rPr lang="it-IT" b="1" dirty="0">
              <a:solidFill>
                <a:schemeClr val="accent2"/>
              </a:solidFill>
              <a:latin typeface="Bodoni MT" panose="02070603080606020203" pitchFamily="18" charset="0"/>
            </a:rPr>
            <a:t>LUM entreprise</a:t>
          </a:r>
          <a:r>
            <a:rPr lang="it-IT" dirty="0">
              <a:solidFill>
                <a:schemeClr val="accent2"/>
              </a:solidFill>
              <a:latin typeface="Bodoni MT" panose="02070603080606020203" pitchFamily="18" charset="0"/>
            </a:rPr>
            <a:t> </a:t>
          </a:r>
        </a:p>
      </dgm:t>
    </dgm:pt>
    <dgm:pt modelId="{10C3E36D-3958-4582-8EE6-D595F9DAD0A0}" type="parTrans" cxnId="{C0E557C9-A25F-4090-A45E-C5372808C588}">
      <dgm:prSet/>
      <dgm:spPr/>
      <dgm:t>
        <a:bodyPr/>
        <a:lstStyle/>
        <a:p>
          <a:endParaRPr lang="it-IT"/>
        </a:p>
      </dgm:t>
    </dgm:pt>
    <dgm:pt modelId="{30453709-1961-4392-B5FB-06090441DE9F}" type="sibTrans" cxnId="{C0E557C9-A25F-4090-A45E-C5372808C588}">
      <dgm:prSet/>
      <dgm:spPr/>
      <dgm:t>
        <a:bodyPr/>
        <a:lstStyle/>
        <a:p>
          <a:endParaRPr lang="it-IT"/>
        </a:p>
      </dgm:t>
    </dgm:pt>
    <dgm:pt modelId="{B94E522E-FEE7-4352-BF32-EBC36D394713}">
      <dgm:prSet/>
      <dgm:spPr/>
      <dgm:t>
        <a:bodyPr/>
        <a:lstStyle/>
        <a:p>
          <a:endParaRPr lang="it-IT"/>
        </a:p>
      </dgm:t>
    </dgm:pt>
    <dgm:pt modelId="{85BC3262-4C3D-4426-9C1F-1F33D5F9A692}" type="parTrans" cxnId="{643A37E3-4ACC-43C1-B5B5-D8140BA4F065}">
      <dgm:prSet/>
      <dgm:spPr/>
      <dgm:t>
        <a:bodyPr/>
        <a:lstStyle/>
        <a:p>
          <a:endParaRPr lang="it-IT"/>
        </a:p>
      </dgm:t>
    </dgm:pt>
    <dgm:pt modelId="{49723C6C-F389-4898-B1B1-35371D0DB404}" type="sibTrans" cxnId="{643A37E3-4ACC-43C1-B5B5-D8140BA4F065}">
      <dgm:prSet/>
      <dgm:spPr/>
      <dgm:t>
        <a:bodyPr/>
        <a:lstStyle/>
        <a:p>
          <a:endParaRPr lang="it-IT"/>
        </a:p>
      </dgm:t>
    </dgm:pt>
    <dgm:pt modelId="{08646E01-344D-432E-BD35-7C9FF498C7E0}" type="pres">
      <dgm:prSet presAssocID="{E9AB4218-B0D3-46DA-9982-BAE929AB90A2}" presName="vert0" presStyleCnt="0">
        <dgm:presLayoutVars>
          <dgm:dir/>
          <dgm:animOne val="branch"/>
          <dgm:animLvl val="lvl"/>
        </dgm:presLayoutVars>
      </dgm:prSet>
      <dgm:spPr/>
    </dgm:pt>
    <dgm:pt modelId="{508FBEA0-E799-4D16-ADDC-A3570A2F309A}" type="pres">
      <dgm:prSet presAssocID="{958616D4-3064-43B6-B238-18AE8DCABF9B}" presName="thickLine" presStyleLbl="alignNode1" presStyleIdx="0" presStyleCnt="6"/>
      <dgm:spPr/>
    </dgm:pt>
    <dgm:pt modelId="{DE08F22F-C95D-4E54-B306-517C8E80BC69}" type="pres">
      <dgm:prSet presAssocID="{958616D4-3064-43B6-B238-18AE8DCABF9B}" presName="horz1" presStyleCnt="0"/>
      <dgm:spPr/>
    </dgm:pt>
    <dgm:pt modelId="{8153FA71-12A6-46C2-A688-AF8138B6C9C8}" type="pres">
      <dgm:prSet presAssocID="{958616D4-3064-43B6-B238-18AE8DCABF9B}" presName="tx1" presStyleLbl="revTx" presStyleIdx="0" presStyleCnt="6"/>
      <dgm:spPr/>
    </dgm:pt>
    <dgm:pt modelId="{66697794-804F-4D8B-A54D-4540607338F3}" type="pres">
      <dgm:prSet presAssocID="{958616D4-3064-43B6-B238-18AE8DCABF9B}" presName="vert1" presStyleCnt="0"/>
      <dgm:spPr/>
    </dgm:pt>
    <dgm:pt modelId="{B1FEEA7A-C26F-4A95-9E55-D7BFD2E4630C}" type="pres">
      <dgm:prSet presAssocID="{20BF6914-CA21-4A84-A2FF-8EAA79A9358B}" presName="thickLine" presStyleLbl="alignNode1" presStyleIdx="1" presStyleCnt="6"/>
      <dgm:spPr/>
    </dgm:pt>
    <dgm:pt modelId="{7532FDD0-8021-4E5C-A1AF-11AE7BDE10AC}" type="pres">
      <dgm:prSet presAssocID="{20BF6914-CA21-4A84-A2FF-8EAA79A9358B}" presName="horz1" presStyleCnt="0"/>
      <dgm:spPr/>
    </dgm:pt>
    <dgm:pt modelId="{130742D9-813D-48D0-843A-E50951A12E0E}" type="pres">
      <dgm:prSet presAssocID="{20BF6914-CA21-4A84-A2FF-8EAA79A9358B}" presName="tx1" presStyleLbl="revTx" presStyleIdx="1" presStyleCnt="6"/>
      <dgm:spPr/>
    </dgm:pt>
    <dgm:pt modelId="{EF7BAA8F-E61A-46F5-BB1B-E4F20AC0F586}" type="pres">
      <dgm:prSet presAssocID="{20BF6914-CA21-4A84-A2FF-8EAA79A9358B}" presName="vert1" presStyleCnt="0"/>
      <dgm:spPr/>
    </dgm:pt>
    <dgm:pt modelId="{B3BEBEEB-321E-4675-B5ED-4A1445C81CD9}" type="pres">
      <dgm:prSet presAssocID="{FD86BAC1-CFB2-4B64-BE6B-D9B4685E745C}" presName="thickLine" presStyleLbl="alignNode1" presStyleIdx="2" presStyleCnt="6"/>
      <dgm:spPr/>
    </dgm:pt>
    <dgm:pt modelId="{7CAFF993-3186-472F-A17B-D9BF6B1C493C}" type="pres">
      <dgm:prSet presAssocID="{FD86BAC1-CFB2-4B64-BE6B-D9B4685E745C}" presName="horz1" presStyleCnt="0"/>
      <dgm:spPr/>
    </dgm:pt>
    <dgm:pt modelId="{D0E73C94-8F07-4A26-A4CE-6086F714E1BD}" type="pres">
      <dgm:prSet presAssocID="{FD86BAC1-CFB2-4B64-BE6B-D9B4685E745C}" presName="tx1" presStyleLbl="revTx" presStyleIdx="2" presStyleCnt="6"/>
      <dgm:spPr/>
    </dgm:pt>
    <dgm:pt modelId="{6D29B051-BEF3-40CC-BC7D-BA5F3AD85592}" type="pres">
      <dgm:prSet presAssocID="{FD86BAC1-CFB2-4B64-BE6B-D9B4685E745C}" presName="vert1" presStyleCnt="0"/>
      <dgm:spPr/>
    </dgm:pt>
    <dgm:pt modelId="{FA59F287-2134-4AAB-ACFE-5F7DBE66794F}" type="pres">
      <dgm:prSet presAssocID="{3C40B94F-71F3-4B89-9028-D8421AA42B5E}" presName="thickLine" presStyleLbl="alignNode1" presStyleIdx="3" presStyleCnt="6"/>
      <dgm:spPr/>
    </dgm:pt>
    <dgm:pt modelId="{C96109C4-086E-42F4-BEDD-8E0A7633960D}" type="pres">
      <dgm:prSet presAssocID="{3C40B94F-71F3-4B89-9028-D8421AA42B5E}" presName="horz1" presStyleCnt="0"/>
      <dgm:spPr/>
    </dgm:pt>
    <dgm:pt modelId="{1FDAD76A-1203-4F3F-ADCA-84B1F19D4224}" type="pres">
      <dgm:prSet presAssocID="{3C40B94F-71F3-4B89-9028-D8421AA42B5E}" presName="tx1" presStyleLbl="revTx" presStyleIdx="3" presStyleCnt="6"/>
      <dgm:spPr/>
    </dgm:pt>
    <dgm:pt modelId="{BF8A8AF9-7E96-4B16-A1B4-24881985939F}" type="pres">
      <dgm:prSet presAssocID="{3C40B94F-71F3-4B89-9028-D8421AA42B5E}" presName="vert1" presStyleCnt="0"/>
      <dgm:spPr/>
    </dgm:pt>
    <dgm:pt modelId="{DEDD84E1-AA51-4CBF-9F13-5C562DD48619}" type="pres">
      <dgm:prSet presAssocID="{8179F8AB-8E90-407D-B2B7-75B45ABE971E}" presName="thickLine" presStyleLbl="alignNode1" presStyleIdx="4" presStyleCnt="6"/>
      <dgm:spPr/>
    </dgm:pt>
    <dgm:pt modelId="{CEC77074-88E2-4489-ABF6-2EF8859197AC}" type="pres">
      <dgm:prSet presAssocID="{8179F8AB-8E90-407D-B2B7-75B45ABE971E}" presName="horz1" presStyleCnt="0"/>
      <dgm:spPr/>
    </dgm:pt>
    <dgm:pt modelId="{8AA3B497-4AC2-4A57-A014-50AB4B524ACC}" type="pres">
      <dgm:prSet presAssocID="{8179F8AB-8E90-407D-B2B7-75B45ABE971E}" presName="tx1" presStyleLbl="revTx" presStyleIdx="4" presStyleCnt="6"/>
      <dgm:spPr/>
    </dgm:pt>
    <dgm:pt modelId="{7983E089-8A5A-488A-B510-5AF8C978F5FA}" type="pres">
      <dgm:prSet presAssocID="{8179F8AB-8E90-407D-B2B7-75B45ABE971E}" presName="vert1" presStyleCnt="0"/>
      <dgm:spPr/>
    </dgm:pt>
    <dgm:pt modelId="{1F20644A-8BD7-4C7C-AA05-B691145B568D}" type="pres">
      <dgm:prSet presAssocID="{B94E522E-FEE7-4352-BF32-EBC36D394713}" presName="thickLine" presStyleLbl="alignNode1" presStyleIdx="5" presStyleCnt="6"/>
      <dgm:spPr/>
    </dgm:pt>
    <dgm:pt modelId="{23B5AAF8-D412-43F3-BA1E-109123544349}" type="pres">
      <dgm:prSet presAssocID="{B94E522E-FEE7-4352-BF32-EBC36D394713}" presName="horz1" presStyleCnt="0"/>
      <dgm:spPr/>
    </dgm:pt>
    <dgm:pt modelId="{2B4647F4-EC0B-4AAB-A914-47F026A0F12D}" type="pres">
      <dgm:prSet presAssocID="{B94E522E-FEE7-4352-BF32-EBC36D394713}" presName="tx1" presStyleLbl="revTx" presStyleIdx="5" presStyleCnt="6"/>
      <dgm:spPr/>
    </dgm:pt>
    <dgm:pt modelId="{10F5B647-24F1-44F6-98C5-483550F56B97}" type="pres">
      <dgm:prSet presAssocID="{B94E522E-FEE7-4352-BF32-EBC36D394713}" presName="vert1" presStyleCnt="0"/>
      <dgm:spPr/>
    </dgm:pt>
  </dgm:ptLst>
  <dgm:cxnLst>
    <dgm:cxn modelId="{FA38B717-BB57-44F0-853A-94341F67BB25}" type="presOf" srcId="{8179F8AB-8E90-407D-B2B7-75B45ABE971E}" destId="{8AA3B497-4AC2-4A57-A014-50AB4B524ACC}" srcOrd="0" destOrd="0" presId="urn:microsoft.com/office/officeart/2008/layout/LinedList"/>
    <dgm:cxn modelId="{B43FED32-157D-4A18-A7E4-0298EBAB1D24}" type="presOf" srcId="{958616D4-3064-43B6-B238-18AE8DCABF9B}" destId="{8153FA71-12A6-46C2-A688-AF8138B6C9C8}" srcOrd="0" destOrd="0" presId="urn:microsoft.com/office/officeart/2008/layout/LinedList"/>
    <dgm:cxn modelId="{CAD31543-0FF2-4E0D-94FF-13353BF018DE}" type="presOf" srcId="{FD86BAC1-CFB2-4B64-BE6B-D9B4685E745C}" destId="{D0E73C94-8F07-4A26-A4CE-6086F714E1BD}" srcOrd="0" destOrd="0" presId="urn:microsoft.com/office/officeart/2008/layout/LinedList"/>
    <dgm:cxn modelId="{B6EA7F47-E25E-4399-AA7A-C5BCDF32361E}" srcId="{E9AB4218-B0D3-46DA-9982-BAE929AB90A2}" destId="{FD86BAC1-CFB2-4B64-BE6B-D9B4685E745C}" srcOrd="2" destOrd="0" parTransId="{489AA3F7-4D6C-436B-8EC1-F2EE686B25D4}" sibTransId="{2175EF53-71D9-437E-842B-D4707064EBAF}"/>
    <dgm:cxn modelId="{197DFC69-877F-443C-9998-995243438156}" srcId="{E9AB4218-B0D3-46DA-9982-BAE929AB90A2}" destId="{20BF6914-CA21-4A84-A2FF-8EAA79A9358B}" srcOrd="1" destOrd="0" parTransId="{08981D66-B78D-40C1-A850-1F197CAD596E}" sibTransId="{9AE5EE6A-5A65-4A14-AE7C-3BF14AF2E6C4}"/>
    <dgm:cxn modelId="{8487934C-2D8F-47A3-8A9E-8B2A2B20ED36}" type="presOf" srcId="{20BF6914-CA21-4A84-A2FF-8EAA79A9358B}" destId="{130742D9-813D-48D0-843A-E50951A12E0E}" srcOrd="0" destOrd="0" presId="urn:microsoft.com/office/officeart/2008/layout/LinedList"/>
    <dgm:cxn modelId="{0D024F91-E95D-4271-ABD3-1F98CE38A270}" srcId="{E9AB4218-B0D3-46DA-9982-BAE929AB90A2}" destId="{958616D4-3064-43B6-B238-18AE8DCABF9B}" srcOrd="0" destOrd="0" parTransId="{3BD1E4D7-C9C7-4310-920C-B90DD8578DDA}" sibTransId="{99FF2F6F-3D5B-47F2-8CD4-DC57FEFDEE8A}"/>
    <dgm:cxn modelId="{71828E97-96C1-483E-96CF-EF2B001DE33B}" type="presOf" srcId="{E9AB4218-B0D3-46DA-9982-BAE929AB90A2}" destId="{08646E01-344D-432E-BD35-7C9FF498C7E0}" srcOrd="0" destOrd="0" presId="urn:microsoft.com/office/officeart/2008/layout/LinedList"/>
    <dgm:cxn modelId="{B489FD9F-425E-40EB-B560-F6DF222EE8A6}" type="presOf" srcId="{B94E522E-FEE7-4352-BF32-EBC36D394713}" destId="{2B4647F4-EC0B-4AAB-A914-47F026A0F12D}" srcOrd="0" destOrd="0" presId="urn:microsoft.com/office/officeart/2008/layout/LinedList"/>
    <dgm:cxn modelId="{5BD172A5-17FB-4278-80E8-F856FD755909}" srcId="{E9AB4218-B0D3-46DA-9982-BAE929AB90A2}" destId="{3C40B94F-71F3-4B89-9028-D8421AA42B5E}" srcOrd="3" destOrd="0" parTransId="{D7B32330-2A55-40F7-969A-8D9287ADEF58}" sibTransId="{0B29230B-9EF4-40F8-84B9-CF484960C1F1}"/>
    <dgm:cxn modelId="{3FAB7DB7-EB5D-4395-96E8-C8F2D1FB6CC7}" type="presOf" srcId="{3C40B94F-71F3-4B89-9028-D8421AA42B5E}" destId="{1FDAD76A-1203-4F3F-ADCA-84B1F19D4224}" srcOrd="0" destOrd="0" presId="urn:microsoft.com/office/officeart/2008/layout/LinedList"/>
    <dgm:cxn modelId="{C0E557C9-A25F-4090-A45E-C5372808C588}" srcId="{E9AB4218-B0D3-46DA-9982-BAE929AB90A2}" destId="{8179F8AB-8E90-407D-B2B7-75B45ABE971E}" srcOrd="4" destOrd="0" parTransId="{10C3E36D-3958-4582-8EE6-D595F9DAD0A0}" sibTransId="{30453709-1961-4392-B5FB-06090441DE9F}"/>
    <dgm:cxn modelId="{643A37E3-4ACC-43C1-B5B5-D8140BA4F065}" srcId="{E9AB4218-B0D3-46DA-9982-BAE929AB90A2}" destId="{B94E522E-FEE7-4352-BF32-EBC36D394713}" srcOrd="5" destOrd="0" parTransId="{85BC3262-4C3D-4426-9C1F-1F33D5F9A692}" sibTransId="{49723C6C-F389-4898-B1B1-35371D0DB404}"/>
    <dgm:cxn modelId="{01A693E8-9DC6-44B7-AE8B-B721ED9FE8D8}" type="presParOf" srcId="{08646E01-344D-432E-BD35-7C9FF498C7E0}" destId="{508FBEA0-E799-4D16-ADDC-A3570A2F309A}" srcOrd="0" destOrd="0" presId="urn:microsoft.com/office/officeart/2008/layout/LinedList"/>
    <dgm:cxn modelId="{DD4CAF93-6CD4-4ABA-8A79-033FC6000CC3}" type="presParOf" srcId="{08646E01-344D-432E-BD35-7C9FF498C7E0}" destId="{DE08F22F-C95D-4E54-B306-517C8E80BC69}" srcOrd="1" destOrd="0" presId="urn:microsoft.com/office/officeart/2008/layout/LinedList"/>
    <dgm:cxn modelId="{357A1046-1C60-4E7D-8002-494AEF0EE88F}" type="presParOf" srcId="{DE08F22F-C95D-4E54-B306-517C8E80BC69}" destId="{8153FA71-12A6-46C2-A688-AF8138B6C9C8}" srcOrd="0" destOrd="0" presId="urn:microsoft.com/office/officeart/2008/layout/LinedList"/>
    <dgm:cxn modelId="{1ACACC2D-D42F-4BF3-BE32-A5A51BDA837D}" type="presParOf" srcId="{DE08F22F-C95D-4E54-B306-517C8E80BC69}" destId="{66697794-804F-4D8B-A54D-4540607338F3}" srcOrd="1" destOrd="0" presId="urn:microsoft.com/office/officeart/2008/layout/LinedList"/>
    <dgm:cxn modelId="{A498342D-291A-4EC9-9C31-072CD5AF23D1}" type="presParOf" srcId="{08646E01-344D-432E-BD35-7C9FF498C7E0}" destId="{B1FEEA7A-C26F-4A95-9E55-D7BFD2E4630C}" srcOrd="2" destOrd="0" presId="urn:microsoft.com/office/officeart/2008/layout/LinedList"/>
    <dgm:cxn modelId="{50ACC8E3-C3E5-491D-ACA4-C2A8489B48D1}" type="presParOf" srcId="{08646E01-344D-432E-BD35-7C9FF498C7E0}" destId="{7532FDD0-8021-4E5C-A1AF-11AE7BDE10AC}" srcOrd="3" destOrd="0" presId="urn:microsoft.com/office/officeart/2008/layout/LinedList"/>
    <dgm:cxn modelId="{5F12E896-8F62-4E3B-B7E7-25447EC27995}" type="presParOf" srcId="{7532FDD0-8021-4E5C-A1AF-11AE7BDE10AC}" destId="{130742D9-813D-48D0-843A-E50951A12E0E}" srcOrd="0" destOrd="0" presId="urn:microsoft.com/office/officeart/2008/layout/LinedList"/>
    <dgm:cxn modelId="{EF85A979-B6AA-4AB9-B5FB-5195275A783E}" type="presParOf" srcId="{7532FDD0-8021-4E5C-A1AF-11AE7BDE10AC}" destId="{EF7BAA8F-E61A-46F5-BB1B-E4F20AC0F586}" srcOrd="1" destOrd="0" presId="urn:microsoft.com/office/officeart/2008/layout/LinedList"/>
    <dgm:cxn modelId="{90194846-2BB3-4A73-ACE6-DC9526BF898C}" type="presParOf" srcId="{08646E01-344D-432E-BD35-7C9FF498C7E0}" destId="{B3BEBEEB-321E-4675-B5ED-4A1445C81CD9}" srcOrd="4" destOrd="0" presId="urn:microsoft.com/office/officeart/2008/layout/LinedList"/>
    <dgm:cxn modelId="{C4D71979-2973-4380-9089-5B48E2E7A5E4}" type="presParOf" srcId="{08646E01-344D-432E-BD35-7C9FF498C7E0}" destId="{7CAFF993-3186-472F-A17B-D9BF6B1C493C}" srcOrd="5" destOrd="0" presId="urn:microsoft.com/office/officeart/2008/layout/LinedList"/>
    <dgm:cxn modelId="{5E15655F-B5DD-4C52-9D46-7B5CDE74D371}" type="presParOf" srcId="{7CAFF993-3186-472F-A17B-D9BF6B1C493C}" destId="{D0E73C94-8F07-4A26-A4CE-6086F714E1BD}" srcOrd="0" destOrd="0" presId="urn:microsoft.com/office/officeart/2008/layout/LinedList"/>
    <dgm:cxn modelId="{D67AB45F-3D15-469B-BA9C-B95A49753439}" type="presParOf" srcId="{7CAFF993-3186-472F-A17B-D9BF6B1C493C}" destId="{6D29B051-BEF3-40CC-BC7D-BA5F3AD85592}" srcOrd="1" destOrd="0" presId="urn:microsoft.com/office/officeart/2008/layout/LinedList"/>
    <dgm:cxn modelId="{5BD09053-AA06-437F-A273-D192886B65BB}" type="presParOf" srcId="{08646E01-344D-432E-BD35-7C9FF498C7E0}" destId="{FA59F287-2134-4AAB-ACFE-5F7DBE66794F}" srcOrd="6" destOrd="0" presId="urn:microsoft.com/office/officeart/2008/layout/LinedList"/>
    <dgm:cxn modelId="{AE117E6A-DA10-4CA1-AE33-D2E6CD45C835}" type="presParOf" srcId="{08646E01-344D-432E-BD35-7C9FF498C7E0}" destId="{C96109C4-086E-42F4-BEDD-8E0A7633960D}" srcOrd="7" destOrd="0" presId="urn:microsoft.com/office/officeart/2008/layout/LinedList"/>
    <dgm:cxn modelId="{7A6A8C96-2A66-4777-BE53-65EA7D132988}" type="presParOf" srcId="{C96109C4-086E-42F4-BEDD-8E0A7633960D}" destId="{1FDAD76A-1203-4F3F-ADCA-84B1F19D4224}" srcOrd="0" destOrd="0" presId="urn:microsoft.com/office/officeart/2008/layout/LinedList"/>
    <dgm:cxn modelId="{96DF401D-9AF5-44D4-82A8-3B7C7C86D59A}" type="presParOf" srcId="{C96109C4-086E-42F4-BEDD-8E0A7633960D}" destId="{BF8A8AF9-7E96-4B16-A1B4-24881985939F}" srcOrd="1" destOrd="0" presId="urn:microsoft.com/office/officeart/2008/layout/LinedList"/>
    <dgm:cxn modelId="{A803E343-30FC-4660-A043-2FAAC9450483}" type="presParOf" srcId="{08646E01-344D-432E-BD35-7C9FF498C7E0}" destId="{DEDD84E1-AA51-4CBF-9F13-5C562DD48619}" srcOrd="8" destOrd="0" presId="urn:microsoft.com/office/officeart/2008/layout/LinedList"/>
    <dgm:cxn modelId="{057948DF-53F9-451E-B2DB-F96D6D8FAF41}" type="presParOf" srcId="{08646E01-344D-432E-BD35-7C9FF498C7E0}" destId="{CEC77074-88E2-4489-ABF6-2EF8859197AC}" srcOrd="9" destOrd="0" presId="urn:microsoft.com/office/officeart/2008/layout/LinedList"/>
    <dgm:cxn modelId="{E8B41D1F-39FF-4D44-B763-1E9578B3EF2C}" type="presParOf" srcId="{CEC77074-88E2-4489-ABF6-2EF8859197AC}" destId="{8AA3B497-4AC2-4A57-A014-50AB4B524ACC}" srcOrd="0" destOrd="0" presId="urn:microsoft.com/office/officeart/2008/layout/LinedList"/>
    <dgm:cxn modelId="{3178315F-04A6-46E3-8649-AFB21565006A}" type="presParOf" srcId="{CEC77074-88E2-4489-ABF6-2EF8859197AC}" destId="{7983E089-8A5A-488A-B510-5AF8C978F5FA}" srcOrd="1" destOrd="0" presId="urn:microsoft.com/office/officeart/2008/layout/LinedList"/>
    <dgm:cxn modelId="{53065157-8A3C-4834-9AC4-F3A73D10EE37}" type="presParOf" srcId="{08646E01-344D-432E-BD35-7C9FF498C7E0}" destId="{1F20644A-8BD7-4C7C-AA05-B691145B568D}" srcOrd="10" destOrd="0" presId="urn:microsoft.com/office/officeart/2008/layout/LinedList"/>
    <dgm:cxn modelId="{45E84C10-7177-4FE3-A301-E3B3286AFB14}" type="presParOf" srcId="{08646E01-344D-432E-BD35-7C9FF498C7E0}" destId="{23B5AAF8-D412-43F3-BA1E-109123544349}" srcOrd="11" destOrd="0" presId="urn:microsoft.com/office/officeart/2008/layout/LinedList"/>
    <dgm:cxn modelId="{4A2878B0-1665-4441-AA38-C9B0EB515E2E}" type="presParOf" srcId="{23B5AAF8-D412-43F3-BA1E-109123544349}" destId="{2B4647F4-EC0B-4AAB-A914-47F026A0F12D}" srcOrd="0" destOrd="0" presId="urn:microsoft.com/office/officeart/2008/layout/LinedList"/>
    <dgm:cxn modelId="{DDAB5324-C388-489B-892B-68BF359907A4}" type="presParOf" srcId="{23B5AAF8-D412-43F3-BA1E-109123544349}" destId="{10F5B647-24F1-44F6-98C5-483550F56B9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9AB4218-B0D3-46DA-9982-BAE929AB90A2}" type="doc">
      <dgm:prSet loTypeId="urn:microsoft.com/office/officeart/2008/layout/LinedList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58616D4-3064-43B6-B238-18AE8DCABF9B}">
      <dgm:prSet/>
      <dgm:spPr/>
      <dgm:t>
        <a:bodyPr/>
        <a:lstStyle/>
        <a:p>
          <a:pPr>
            <a:defRPr cap="all"/>
          </a:pPr>
          <a:endParaRPr lang="en-US" dirty="0">
            <a:solidFill>
              <a:schemeClr val="accent2"/>
            </a:solidFill>
            <a:latin typeface="Bodoni MT" panose="02070603080606020203" pitchFamily="18" charset="0"/>
          </a:endParaRPr>
        </a:p>
      </dgm:t>
    </dgm:pt>
    <dgm:pt modelId="{3BD1E4D7-C9C7-4310-920C-B90DD8578DDA}" type="parTrans" cxnId="{0D024F91-E95D-4271-ABD3-1F98CE38A270}">
      <dgm:prSet/>
      <dgm:spPr/>
      <dgm:t>
        <a:bodyPr/>
        <a:lstStyle/>
        <a:p>
          <a:endParaRPr lang="en-US">
            <a:latin typeface="Bodoni MT" panose="02070603080606020203" pitchFamily="18" charset="0"/>
          </a:endParaRPr>
        </a:p>
      </dgm:t>
    </dgm:pt>
    <dgm:pt modelId="{99FF2F6F-3D5B-47F2-8CD4-DC57FEFDEE8A}" type="sibTrans" cxnId="{0D024F91-E95D-4271-ABD3-1F98CE38A270}">
      <dgm:prSet/>
      <dgm:spPr/>
      <dgm:t>
        <a:bodyPr/>
        <a:lstStyle/>
        <a:p>
          <a:endParaRPr lang="en-US">
            <a:latin typeface="Bodoni MT" panose="02070603080606020203" pitchFamily="18" charset="0"/>
          </a:endParaRPr>
        </a:p>
      </dgm:t>
    </dgm:pt>
    <dgm:pt modelId="{04F194AE-31ED-406B-99A7-CAD150127732}">
      <dgm:prSet custT="1"/>
      <dgm:spPr/>
      <dgm:t>
        <a:bodyPr/>
        <a:lstStyle/>
        <a:p>
          <a:pPr algn="just"/>
          <a:r>
            <a:rPr lang="it-IT" sz="2200" dirty="0">
              <a:latin typeface="Bodoni MT" panose="02070603080606020203" pitchFamily="18" charset="0"/>
            </a:rPr>
            <a:t>«L’opportunità di ottimizzare la rete attraverso la sua progressiva espansione amplifica la necessità di politiche di espansione degli utenti e della conseguente crescita dimensionale delle attività imprenditoriali, fondate </a:t>
          </a:r>
          <a:r>
            <a:rPr lang="it-IT" sz="2200" b="1" dirty="0">
              <a:solidFill>
                <a:schemeClr val="accent2"/>
              </a:solidFill>
              <a:latin typeface="Bodoni MT" panose="02070603080606020203" pitchFamily="18" charset="0"/>
            </a:rPr>
            <a:t>sulla gratuità della relazione con gli utenti</a:t>
          </a:r>
          <a:r>
            <a:rPr lang="it-IT" sz="2200" dirty="0">
              <a:latin typeface="Bodoni MT" panose="02070603080606020203" pitchFamily="18" charset="0"/>
            </a:rPr>
            <a:t> (consumatori finali) e sulla </a:t>
          </a:r>
          <a:r>
            <a:rPr lang="it-IT" sz="2200" b="1" dirty="0">
              <a:solidFill>
                <a:schemeClr val="accent2"/>
              </a:solidFill>
              <a:latin typeface="Bodoni MT" panose="02070603080606020203" pitchFamily="18" charset="0"/>
            </a:rPr>
            <a:t>ricerca continua di nuovi servizi</a:t>
          </a:r>
          <a:r>
            <a:rPr lang="it-IT" sz="2200" dirty="0">
              <a:latin typeface="Bodoni MT" panose="02070603080606020203" pitchFamily="18" charset="0"/>
            </a:rPr>
            <a:t> per clienti paganti (generalmente imprese)»</a:t>
          </a:r>
        </a:p>
      </dgm:t>
    </dgm:pt>
    <dgm:pt modelId="{61B9EAED-6EF6-4E0C-834D-302C58F4376D}" type="parTrans" cxnId="{8EF27895-1E80-4734-8EA2-533A68717F61}">
      <dgm:prSet/>
      <dgm:spPr/>
      <dgm:t>
        <a:bodyPr/>
        <a:lstStyle/>
        <a:p>
          <a:endParaRPr lang="it-IT"/>
        </a:p>
      </dgm:t>
    </dgm:pt>
    <dgm:pt modelId="{F1300908-E500-456B-88A4-850AE3738F56}" type="sibTrans" cxnId="{8EF27895-1E80-4734-8EA2-533A68717F61}">
      <dgm:prSet/>
      <dgm:spPr/>
      <dgm:t>
        <a:bodyPr/>
        <a:lstStyle/>
        <a:p>
          <a:endParaRPr lang="it-IT"/>
        </a:p>
      </dgm:t>
    </dgm:pt>
    <dgm:pt modelId="{5A47F63E-9B68-4C41-82B8-380031C1C9FA}">
      <dgm:prSet/>
      <dgm:spPr/>
      <dgm:t>
        <a:bodyPr/>
        <a:lstStyle/>
        <a:p>
          <a:endParaRPr lang="it-IT"/>
        </a:p>
      </dgm:t>
    </dgm:pt>
    <dgm:pt modelId="{68DB368F-635B-42EA-9E95-86FEC85682CF}" type="parTrans" cxnId="{2863342D-681D-4C48-AD1F-37C08F7E566B}">
      <dgm:prSet/>
      <dgm:spPr/>
      <dgm:t>
        <a:bodyPr/>
        <a:lstStyle/>
        <a:p>
          <a:endParaRPr lang="it-IT"/>
        </a:p>
      </dgm:t>
    </dgm:pt>
    <dgm:pt modelId="{6731F221-579B-4810-A53D-694458B51A78}" type="sibTrans" cxnId="{2863342D-681D-4C48-AD1F-37C08F7E566B}">
      <dgm:prSet/>
      <dgm:spPr/>
      <dgm:t>
        <a:bodyPr/>
        <a:lstStyle/>
        <a:p>
          <a:endParaRPr lang="it-IT"/>
        </a:p>
      </dgm:t>
    </dgm:pt>
    <dgm:pt modelId="{08646E01-344D-432E-BD35-7C9FF498C7E0}" type="pres">
      <dgm:prSet presAssocID="{E9AB4218-B0D3-46DA-9982-BAE929AB90A2}" presName="vert0" presStyleCnt="0">
        <dgm:presLayoutVars>
          <dgm:dir/>
          <dgm:animOne val="branch"/>
          <dgm:animLvl val="lvl"/>
        </dgm:presLayoutVars>
      </dgm:prSet>
      <dgm:spPr/>
    </dgm:pt>
    <dgm:pt modelId="{508FBEA0-E799-4D16-ADDC-A3570A2F309A}" type="pres">
      <dgm:prSet presAssocID="{958616D4-3064-43B6-B238-18AE8DCABF9B}" presName="thickLine" presStyleLbl="alignNode1" presStyleIdx="0" presStyleCnt="3"/>
      <dgm:spPr/>
    </dgm:pt>
    <dgm:pt modelId="{DE08F22F-C95D-4E54-B306-517C8E80BC69}" type="pres">
      <dgm:prSet presAssocID="{958616D4-3064-43B6-B238-18AE8DCABF9B}" presName="horz1" presStyleCnt="0"/>
      <dgm:spPr/>
    </dgm:pt>
    <dgm:pt modelId="{8153FA71-12A6-46C2-A688-AF8138B6C9C8}" type="pres">
      <dgm:prSet presAssocID="{958616D4-3064-43B6-B238-18AE8DCABF9B}" presName="tx1" presStyleLbl="revTx" presStyleIdx="0" presStyleCnt="3"/>
      <dgm:spPr/>
    </dgm:pt>
    <dgm:pt modelId="{66697794-804F-4D8B-A54D-4540607338F3}" type="pres">
      <dgm:prSet presAssocID="{958616D4-3064-43B6-B238-18AE8DCABF9B}" presName="vert1" presStyleCnt="0"/>
      <dgm:spPr/>
    </dgm:pt>
    <dgm:pt modelId="{77720375-5B50-44D8-ACBA-AE65A354E8BC}" type="pres">
      <dgm:prSet presAssocID="{04F194AE-31ED-406B-99A7-CAD150127732}" presName="thickLine" presStyleLbl="alignNode1" presStyleIdx="1" presStyleCnt="3"/>
      <dgm:spPr/>
    </dgm:pt>
    <dgm:pt modelId="{CACF8876-25F8-4F40-BB0C-CB64DB8C271E}" type="pres">
      <dgm:prSet presAssocID="{04F194AE-31ED-406B-99A7-CAD150127732}" presName="horz1" presStyleCnt="0"/>
      <dgm:spPr/>
    </dgm:pt>
    <dgm:pt modelId="{9BF7F1DA-C671-4A01-86CD-1D325B64DFFB}" type="pres">
      <dgm:prSet presAssocID="{04F194AE-31ED-406B-99A7-CAD150127732}" presName="tx1" presStyleLbl="revTx" presStyleIdx="1" presStyleCnt="3" custScaleY="229196" custLinFactNeighborX="1239" custLinFactNeighborY="-916"/>
      <dgm:spPr/>
    </dgm:pt>
    <dgm:pt modelId="{59207A93-837B-46B7-80B7-00A1CEA2AE41}" type="pres">
      <dgm:prSet presAssocID="{04F194AE-31ED-406B-99A7-CAD150127732}" presName="vert1" presStyleCnt="0"/>
      <dgm:spPr/>
    </dgm:pt>
    <dgm:pt modelId="{1FEAB81F-6B41-4A4F-AD06-4049B2500479}" type="pres">
      <dgm:prSet presAssocID="{5A47F63E-9B68-4C41-82B8-380031C1C9FA}" presName="thickLine" presStyleLbl="alignNode1" presStyleIdx="2" presStyleCnt="3"/>
      <dgm:spPr/>
    </dgm:pt>
    <dgm:pt modelId="{E0F71FB6-FE06-4F17-BF48-85BB75949839}" type="pres">
      <dgm:prSet presAssocID="{5A47F63E-9B68-4C41-82B8-380031C1C9FA}" presName="horz1" presStyleCnt="0"/>
      <dgm:spPr/>
    </dgm:pt>
    <dgm:pt modelId="{B8E394CF-BD8B-4DF8-9723-0D11C78FC56C}" type="pres">
      <dgm:prSet presAssocID="{5A47F63E-9B68-4C41-82B8-380031C1C9FA}" presName="tx1" presStyleLbl="revTx" presStyleIdx="2" presStyleCnt="3"/>
      <dgm:spPr/>
    </dgm:pt>
    <dgm:pt modelId="{706A7753-578E-4240-B21E-E5EE14C5D3DE}" type="pres">
      <dgm:prSet presAssocID="{5A47F63E-9B68-4C41-82B8-380031C1C9FA}" presName="vert1" presStyleCnt="0"/>
      <dgm:spPr/>
    </dgm:pt>
  </dgm:ptLst>
  <dgm:cxnLst>
    <dgm:cxn modelId="{2863342D-681D-4C48-AD1F-37C08F7E566B}" srcId="{E9AB4218-B0D3-46DA-9982-BAE929AB90A2}" destId="{5A47F63E-9B68-4C41-82B8-380031C1C9FA}" srcOrd="2" destOrd="0" parTransId="{68DB368F-635B-42EA-9E95-86FEC85682CF}" sibTransId="{6731F221-579B-4810-A53D-694458B51A78}"/>
    <dgm:cxn modelId="{B43FED32-157D-4A18-A7E4-0298EBAB1D24}" type="presOf" srcId="{958616D4-3064-43B6-B238-18AE8DCABF9B}" destId="{8153FA71-12A6-46C2-A688-AF8138B6C9C8}" srcOrd="0" destOrd="0" presId="urn:microsoft.com/office/officeart/2008/layout/LinedList"/>
    <dgm:cxn modelId="{25816266-48AF-49F5-B589-C58477F3358F}" type="presOf" srcId="{04F194AE-31ED-406B-99A7-CAD150127732}" destId="{9BF7F1DA-C671-4A01-86CD-1D325B64DFFB}" srcOrd="0" destOrd="0" presId="urn:microsoft.com/office/officeart/2008/layout/LinedList"/>
    <dgm:cxn modelId="{19F7864F-9F0F-4BC2-861E-380B5E7616A8}" type="presOf" srcId="{5A47F63E-9B68-4C41-82B8-380031C1C9FA}" destId="{B8E394CF-BD8B-4DF8-9723-0D11C78FC56C}" srcOrd="0" destOrd="0" presId="urn:microsoft.com/office/officeart/2008/layout/LinedList"/>
    <dgm:cxn modelId="{0D024F91-E95D-4271-ABD3-1F98CE38A270}" srcId="{E9AB4218-B0D3-46DA-9982-BAE929AB90A2}" destId="{958616D4-3064-43B6-B238-18AE8DCABF9B}" srcOrd="0" destOrd="0" parTransId="{3BD1E4D7-C9C7-4310-920C-B90DD8578DDA}" sibTransId="{99FF2F6F-3D5B-47F2-8CD4-DC57FEFDEE8A}"/>
    <dgm:cxn modelId="{8EF27895-1E80-4734-8EA2-533A68717F61}" srcId="{E9AB4218-B0D3-46DA-9982-BAE929AB90A2}" destId="{04F194AE-31ED-406B-99A7-CAD150127732}" srcOrd="1" destOrd="0" parTransId="{61B9EAED-6EF6-4E0C-834D-302C58F4376D}" sibTransId="{F1300908-E500-456B-88A4-850AE3738F56}"/>
    <dgm:cxn modelId="{71828E97-96C1-483E-96CF-EF2B001DE33B}" type="presOf" srcId="{E9AB4218-B0D3-46DA-9982-BAE929AB90A2}" destId="{08646E01-344D-432E-BD35-7C9FF498C7E0}" srcOrd="0" destOrd="0" presId="urn:microsoft.com/office/officeart/2008/layout/LinedList"/>
    <dgm:cxn modelId="{01A693E8-9DC6-44B7-AE8B-B721ED9FE8D8}" type="presParOf" srcId="{08646E01-344D-432E-BD35-7C9FF498C7E0}" destId="{508FBEA0-E799-4D16-ADDC-A3570A2F309A}" srcOrd="0" destOrd="0" presId="urn:microsoft.com/office/officeart/2008/layout/LinedList"/>
    <dgm:cxn modelId="{DD4CAF93-6CD4-4ABA-8A79-033FC6000CC3}" type="presParOf" srcId="{08646E01-344D-432E-BD35-7C9FF498C7E0}" destId="{DE08F22F-C95D-4E54-B306-517C8E80BC69}" srcOrd="1" destOrd="0" presId="urn:microsoft.com/office/officeart/2008/layout/LinedList"/>
    <dgm:cxn modelId="{357A1046-1C60-4E7D-8002-494AEF0EE88F}" type="presParOf" srcId="{DE08F22F-C95D-4E54-B306-517C8E80BC69}" destId="{8153FA71-12A6-46C2-A688-AF8138B6C9C8}" srcOrd="0" destOrd="0" presId="urn:microsoft.com/office/officeart/2008/layout/LinedList"/>
    <dgm:cxn modelId="{1ACACC2D-D42F-4BF3-BE32-A5A51BDA837D}" type="presParOf" srcId="{DE08F22F-C95D-4E54-B306-517C8E80BC69}" destId="{66697794-804F-4D8B-A54D-4540607338F3}" srcOrd="1" destOrd="0" presId="urn:microsoft.com/office/officeart/2008/layout/LinedList"/>
    <dgm:cxn modelId="{8A9C52C6-6BF3-4689-8A80-70F72D645D13}" type="presParOf" srcId="{08646E01-344D-432E-BD35-7C9FF498C7E0}" destId="{77720375-5B50-44D8-ACBA-AE65A354E8BC}" srcOrd="2" destOrd="0" presId="urn:microsoft.com/office/officeart/2008/layout/LinedList"/>
    <dgm:cxn modelId="{FC33BC0F-AFCE-4D7B-8305-7ED3A6584DC8}" type="presParOf" srcId="{08646E01-344D-432E-BD35-7C9FF498C7E0}" destId="{CACF8876-25F8-4F40-BB0C-CB64DB8C271E}" srcOrd="3" destOrd="0" presId="urn:microsoft.com/office/officeart/2008/layout/LinedList"/>
    <dgm:cxn modelId="{791D83DF-FA64-4AAC-A9AE-8B0FFAF40502}" type="presParOf" srcId="{CACF8876-25F8-4F40-BB0C-CB64DB8C271E}" destId="{9BF7F1DA-C671-4A01-86CD-1D325B64DFFB}" srcOrd="0" destOrd="0" presId="urn:microsoft.com/office/officeart/2008/layout/LinedList"/>
    <dgm:cxn modelId="{BA20DBAF-6BF5-47B7-9389-AE0D549B4BE2}" type="presParOf" srcId="{CACF8876-25F8-4F40-BB0C-CB64DB8C271E}" destId="{59207A93-837B-46B7-80B7-00A1CEA2AE41}" srcOrd="1" destOrd="0" presId="urn:microsoft.com/office/officeart/2008/layout/LinedList"/>
    <dgm:cxn modelId="{D3AB07BB-A4B0-43CE-A1FB-DFACB60D0693}" type="presParOf" srcId="{08646E01-344D-432E-BD35-7C9FF498C7E0}" destId="{1FEAB81F-6B41-4A4F-AD06-4049B2500479}" srcOrd="4" destOrd="0" presId="urn:microsoft.com/office/officeart/2008/layout/LinedList"/>
    <dgm:cxn modelId="{6B0D62E6-B493-4F10-8375-21C9332A2C30}" type="presParOf" srcId="{08646E01-344D-432E-BD35-7C9FF498C7E0}" destId="{E0F71FB6-FE06-4F17-BF48-85BB75949839}" srcOrd="5" destOrd="0" presId="urn:microsoft.com/office/officeart/2008/layout/LinedList"/>
    <dgm:cxn modelId="{F618CCED-7CCC-4EDE-A503-5A2455CB02CE}" type="presParOf" srcId="{E0F71FB6-FE06-4F17-BF48-85BB75949839}" destId="{B8E394CF-BD8B-4DF8-9723-0D11C78FC56C}" srcOrd="0" destOrd="0" presId="urn:microsoft.com/office/officeart/2008/layout/LinedList"/>
    <dgm:cxn modelId="{046F47D6-1796-46E8-B620-6BAC53811C9E}" type="presParOf" srcId="{E0F71FB6-FE06-4F17-BF48-85BB75949839}" destId="{706A7753-578E-4240-B21E-E5EE14C5D3DE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863AD1-BE38-4899-8C38-7988121488AF}">
      <dsp:nvSpPr>
        <dsp:cNvPr id="0" name=""/>
        <dsp:cNvSpPr/>
      </dsp:nvSpPr>
      <dsp:spPr>
        <a:xfrm>
          <a:off x="0" y="989"/>
          <a:ext cx="4496426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9BD67A-7F99-46EF-855A-2485CF20ACD8}">
      <dsp:nvSpPr>
        <dsp:cNvPr id="0" name=""/>
        <dsp:cNvSpPr/>
      </dsp:nvSpPr>
      <dsp:spPr>
        <a:xfrm>
          <a:off x="0" y="989"/>
          <a:ext cx="4496426" cy="1778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t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4400" kern="1200" dirty="0">
              <a:latin typeface="Bodoni MT" panose="02070603080606020203" pitchFamily="18" charset="0"/>
            </a:rPr>
            <a:t>Idea di </a:t>
          </a:r>
          <a:r>
            <a:rPr lang="it-IT" sz="4400" b="1" kern="1200" dirty="0">
              <a:solidFill>
                <a:schemeClr val="accent2"/>
              </a:solidFill>
              <a:latin typeface="Bodoni MT" panose="02070603080606020203" pitchFamily="18" charset="0"/>
            </a:rPr>
            <a:t>connessione</a:t>
          </a:r>
          <a:r>
            <a:rPr lang="it-IT" sz="4400" kern="1200" dirty="0">
              <a:latin typeface="Bodoni MT" panose="02070603080606020203" pitchFamily="18" charset="0"/>
            </a:rPr>
            <a:t> tra</a:t>
          </a:r>
          <a:endParaRPr lang="en-US" sz="4400" kern="1200" dirty="0">
            <a:latin typeface="Bodoni MT" panose="02070603080606020203" pitchFamily="18" charset="0"/>
          </a:endParaRPr>
        </a:p>
      </dsp:txBody>
      <dsp:txXfrm>
        <a:off x="0" y="989"/>
        <a:ext cx="4496426" cy="1778375"/>
      </dsp:txXfrm>
    </dsp:sp>
    <dsp:sp modelId="{BC8F8401-47B3-4912-A9C3-6B1103BADDBA}">
      <dsp:nvSpPr>
        <dsp:cNvPr id="0" name=""/>
        <dsp:cNvSpPr/>
      </dsp:nvSpPr>
      <dsp:spPr>
        <a:xfrm>
          <a:off x="0" y="1779365"/>
          <a:ext cx="4496426" cy="0"/>
        </a:xfrm>
        <a:prstGeom prst="line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B76DC1-AD26-4E09-94C7-9C9BEADB1752}">
      <dsp:nvSpPr>
        <dsp:cNvPr id="0" name=""/>
        <dsp:cNvSpPr/>
      </dsp:nvSpPr>
      <dsp:spPr>
        <a:xfrm>
          <a:off x="0" y="1779365"/>
          <a:ext cx="4496426" cy="41774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t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4400" kern="1200" dirty="0">
              <a:latin typeface="Bodoni MT" panose="02070603080606020203" pitchFamily="18" charset="0"/>
            </a:rPr>
            <a:t>mondo </a:t>
          </a:r>
          <a:r>
            <a:rPr lang="it-IT" sz="4400" b="1" kern="1200" dirty="0">
              <a:solidFill>
                <a:schemeClr val="accent2"/>
              </a:solidFill>
              <a:latin typeface="Bodoni MT" panose="02070603080606020203" pitchFamily="18" charset="0"/>
            </a:rPr>
            <a:t>universitario</a:t>
          </a:r>
          <a:r>
            <a:rPr lang="it-IT" sz="4400" kern="1200" dirty="0">
              <a:latin typeface="Bodoni MT" panose="02070603080606020203" pitchFamily="18" charset="0"/>
            </a:rPr>
            <a:t> e mondo dell’</a:t>
          </a:r>
          <a:r>
            <a:rPr lang="it-IT" sz="4400" b="1" kern="1200" dirty="0">
              <a:solidFill>
                <a:schemeClr val="accent2"/>
              </a:solidFill>
              <a:latin typeface="Bodoni MT" panose="02070603080606020203" pitchFamily="18" charset="0"/>
            </a:rPr>
            <a:t>imprenditoria</a:t>
          </a:r>
          <a:endParaRPr lang="en-US" sz="4400" b="1" kern="1200" dirty="0">
            <a:solidFill>
              <a:schemeClr val="accent2"/>
            </a:solidFill>
            <a:latin typeface="Bodoni MT" panose="02070603080606020203" pitchFamily="18" charset="0"/>
          </a:endParaRPr>
        </a:p>
      </dsp:txBody>
      <dsp:txXfrm>
        <a:off x="0" y="1779365"/>
        <a:ext cx="4496426" cy="41774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8FBEA0-E799-4D16-ADDC-A3570A2F309A}">
      <dsp:nvSpPr>
        <dsp:cNvPr id="0" name=""/>
        <dsp:cNvSpPr/>
      </dsp:nvSpPr>
      <dsp:spPr>
        <a:xfrm>
          <a:off x="0" y="0"/>
          <a:ext cx="4496426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153FA71-12A6-46C2-A688-AF8138B6C9C8}">
      <dsp:nvSpPr>
        <dsp:cNvPr id="0" name=""/>
        <dsp:cNvSpPr/>
      </dsp:nvSpPr>
      <dsp:spPr>
        <a:xfrm>
          <a:off x="0" y="0"/>
          <a:ext cx="4496426" cy="59577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980" tIns="220980" rIns="220980" bIns="220980" numCol="1" spcCol="1270" anchor="t" anchorCtr="0">
          <a:noAutofit/>
        </a:bodyPr>
        <a:lstStyle/>
        <a:p>
          <a:pPr marL="0" lvl="0" indent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it-IT" sz="5800" kern="1200" dirty="0">
              <a:latin typeface="Bodoni MT" panose="02070603080606020203" pitchFamily="18" charset="0"/>
            </a:rPr>
            <a:t>Matching tra </a:t>
          </a:r>
          <a:r>
            <a:rPr lang="it-IT" sz="5800" kern="1200" dirty="0">
              <a:solidFill>
                <a:schemeClr val="accent2"/>
              </a:solidFill>
              <a:latin typeface="Bodoni MT" panose="02070603080606020203" pitchFamily="18" charset="0"/>
            </a:rPr>
            <a:t>studenti </a:t>
          </a:r>
          <a:r>
            <a:rPr lang="it-IT" sz="5800" kern="1200" dirty="0">
              <a:latin typeface="Bodoni MT" panose="02070603080606020203" pitchFamily="18" charset="0"/>
            </a:rPr>
            <a:t>e </a:t>
          </a:r>
          <a:r>
            <a:rPr lang="it-IT" sz="5800" kern="1200" dirty="0">
              <a:solidFill>
                <a:schemeClr val="accent2"/>
              </a:solidFill>
              <a:latin typeface="Bodoni MT" panose="02070603080606020203" pitchFamily="18" charset="0"/>
            </a:rPr>
            <a:t>aziende</a:t>
          </a:r>
          <a:endParaRPr lang="en-US" sz="5800" kern="1200" dirty="0">
            <a:solidFill>
              <a:schemeClr val="accent2"/>
            </a:solidFill>
            <a:latin typeface="Bodoni MT" panose="02070603080606020203" pitchFamily="18" charset="0"/>
          </a:endParaRPr>
        </a:p>
      </dsp:txBody>
      <dsp:txXfrm>
        <a:off x="0" y="0"/>
        <a:ext cx="4496426" cy="59577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8FBEA0-E799-4D16-ADDC-A3570A2F309A}">
      <dsp:nvSpPr>
        <dsp:cNvPr id="0" name=""/>
        <dsp:cNvSpPr/>
      </dsp:nvSpPr>
      <dsp:spPr>
        <a:xfrm>
          <a:off x="0" y="2909"/>
          <a:ext cx="4496426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153FA71-12A6-46C2-A688-AF8138B6C9C8}">
      <dsp:nvSpPr>
        <dsp:cNvPr id="0" name=""/>
        <dsp:cNvSpPr/>
      </dsp:nvSpPr>
      <dsp:spPr>
        <a:xfrm>
          <a:off x="0" y="2909"/>
          <a:ext cx="4496426" cy="9919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endParaRPr lang="en-US" sz="1800" kern="1200" dirty="0">
            <a:solidFill>
              <a:schemeClr val="accent2"/>
            </a:solidFill>
            <a:latin typeface="Bodoni MT" panose="02070603080606020203" pitchFamily="18" charset="0"/>
          </a:endParaRPr>
        </a:p>
      </dsp:txBody>
      <dsp:txXfrm>
        <a:off x="0" y="2909"/>
        <a:ext cx="4496426" cy="991995"/>
      </dsp:txXfrm>
    </dsp:sp>
    <dsp:sp modelId="{B1FEEA7A-C26F-4A95-9E55-D7BFD2E4630C}">
      <dsp:nvSpPr>
        <dsp:cNvPr id="0" name=""/>
        <dsp:cNvSpPr/>
      </dsp:nvSpPr>
      <dsp:spPr>
        <a:xfrm>
          <a:off x="0" y="994904"/>
          <a:ext cx="4496426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30742D9-813D-48D0-843A-E50951A12E0E}">
      <dsp:nvSpPr>
        <dsp:cNvPr id="0" name=""/>
        <dsp:cNvSpPr/>
      </dsp:nvSpPr>
      <dsp:spPr>
        <a:xfrm>
          <a:off x="0" y="994904"/>
          <a:ext cx="4496426" cy="9919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>
              <a:solidFill>
                <a:schemeClr val="accent2"/>
              </a:solidFill>
              <a:latin typeface="Bodoni MT" panose="02070603080606020203" pitchFamily="18" charset="0"/>
            </a:rPr>
            <a:t>Laboratorio Impresa </a:t>
          </a:r>
        </a:p>
      </dsp:txBody>
      <dsp:txXfrm>
        <a:off x="0" y="994904"/>
        <a:ext cx="4496426" cy="991995"/>
      </dsp:txXfrm>
    </dsp:sp>
    <dsp:sp modelId="{B3BEBEEB-321E-4675-B5ED-4A1445C81CD9}">
      <dsp:nvSpPr>
        <dsp:cNvPr id="0" name=""/>
        <dsp:cNvSpPr/>
      </dsp:nvSpPr>
      <dsp:spPr>
        <a:xfrm>
          <a:off x="0" y="1986899"/>
          <a:ext cx="4496426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0E73C94-8F07-4A26-A4CE-6086F714E1BD}">
      <dsp:nvSpPr>
        <dsp:cNvPr id="0" name=""/>
        <dsp:cNvSpPr/>
      </dsp:nvSpPr>
      <dsp:spPr>
        <a:xfrm>
          <a:off x="0" y="1986899"/>
          <a:ext cx="4496426" cy="9919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accent2"/>
              </a:solidFill>
              <a:latin typeface="Bodoni MT" panose="02070603080606020203" pitchFamily="18" charset="0"/>
            </a:rPr>
            <a:t>PIMO</a:t>
          </a:r>
          <a:r>
            <a:rPr lang="en-US" sz="1800" kern="1200" dirty="0">
              <a:latin typeface="Bodoni MT" panose="02070603080606020203" pitchFamily="18" charset="0"/>
            </a:rPr>
            <a:t> – Lab Project and Innovation Management &amp; Organization Lab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800" kern="1200" dirty="0"/>
        </a:p>
      </dsp:txBody>
      <dsp:txXfrm>
        <a:off x="0" y="1986899"/>
        <a:ext cx="4496426" cy="991995"/>
      </dsp:txXfrm>
    </dsp:sp>
    <dsp:sp modelId="{FA59F287-2134-4AAB-ACFE-5F7DBE66794F}">
      <dsp:nvSpPr>
        <dsp:cNvPr id="0" name=""/>
        <dsp:cNvSpPr/>
      </dsp:nvSpPr>
      <dsp:spPr>
        <a:xfrm>
          <a:off x="0" y="2978894"/>
          <a:ext cx="4496426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FDAD76A-1203-4F3F-ADCA-84B1F19D4224}">
      <dsp:nvSpPr>
        <dsp:cNvPr id="0" name=""/>
        <dsp:cNvSpPr/>
      </dsp:nvSpPr>
      <dsp:spPr>
        <a:xfrm>
          <a:off x="0" y="2978894"/>
          <a:ext cx="4496426" cy="9919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latin typeface="Bodoni MT" panose="02070603080606020203" pitchFamily="18" charset="0"/>
            </a:rPr>
            <a:t>Progetto “Incubatore di idee e di imprese” – </a:t>
          </a:r>
          <a:r>
            <a:rPr lang="it-IT" sz="1800" b="1" kern="1200" dirty="0">
              <a:solidFill>
                <a:schemeClr val="accent2"/>
              </a:solidFill>
              <a:latin typeface="Bodoni MT" panose="02070603080606020203" pitchFamily="18" charset="0"/>
            </a:rPr>
            <a:t>IdI</a:t>
          </a:r>
        </a:p>
      </dsp:txBody>
      <dsp:txXfrm>
        <a:off x="0" y="2978894"/>
        <a:ext cx="4496426" cy="991995"/>
      </dsp:txXfrm>
    </dsp:sp>
    <dsp:sp modelId="{DEDD84E1-AA51-4CBF-9F13-5C562DD48619}">
      <dsp:nvSpPr>
        <dsp:cNvPr id="0" name=""/>
        <dsp:cNvSpPr/>
      </dsp:nvSpPr>
      <dsp:spPr>
        <a:xfrm>
          <a:off x="0" y="3970889"/>
          <a:ext cx="4496426" cy="0"/>
        </a:xfrm>
        <a:prstGeom prst="lin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AA3B497-4AC2-4A57-A014-50AB4B524ACC}">
      <dsp:nvSpPr>
        <dsp:cNvPr id="0" name=""/>
        <dsp:cNvSpPr/>
      </dsp:nvSpPr>
      <dsp:spPr>
        <a:xfrm>
          <a:off x="0" y="3970889"/>
          <a:ext cx="4496426" cy="9919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>
              <a:solidFill>
                <a:schemeClr val="accent2"/>
              </a:solidFill>
              <a:latin typeface="Bodoni MT" panose="02070603080606020203" pitchFamily="18" charset="0"/>
            </a:rPr>
            <a:t>LUM entreprise</a:t>
          </a:r>
          <a:r>
            <a:rPr lang="it-IT" sz="1800" kern="1200" dirty="0">
              <a:solidFill>
                <a:schemeClr val="accent2"/>
              </a:solidFill>
              <a:latin typeface="Bodoni MT" panose="02070603080606020203" pitchFamily="18" charset="0"/>
            </a:rPr>
            <a:t> </a:t>
          </a:r>
        </a:p>
      </dsp:txBody>
      <dsp:txXfrm>
        <a:off x="0" y="3970889"/>
        <a:ext cx="4496426" cy="991995"/>
      </dsp:txXfrm>
    </dsp:sp>
    <dsp:sp modelId="{1F20644A-8BD7-4C7C-AA05-B691145B568D}">
      <dsp:nvSpPr>
        <dsp:cNvPr id="0" name=""/>
        <dsp:cNvSpPr/>
      </dsp:nvSpPr>
      <dsp:spPr>
        <a:xfrm>
          <a:off x="0" y="4962884"/>
          <a:ext cx="4496426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B4647F4-EC0B-4AAB-A914-47F026A0F12D}">
      <dsp:nvSpPr>
        <dsp:cNvPr id="0" name=""/>
        <dsp:cNvSpPr/>
      </dsp:nvSpPr>
      <dsp:spPr>
        <a:xfrm>
          <a:off x="0" y="4962884"/>
          <a:ext cx="4496426" cy="9919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800" kern="1200"/>
        </a:p>
      </dsp:txBody>
      <dsp:txXfrm>
        <a:off x="0" y="4962884"/>
        <a:ext cx="4496426" cy="99199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8FBEA0-E799-4D16-ADDC-A3570A2F309A}">
      <dsp:nvSpPr>
        <dsp:cNvPr id="0" name=""/>
        <dsp:cNvSpPr/>
      </dsp:nvSpPr>
      <dsp:spPr>
        <a:xfrm>
          <a:off x="0" y="1137"/>
          <a:ext cx="5072704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153FA71-12A6-46C2-A688-AF8138B6C9C8}">
      <dsp:nvSpPr>
        <dsp:cNvPr id="0" name=""/>
        <dsp:cNvSpPr/>
      </dsp:nvSpPr>
      <dsp:spPr>
        <a:xfrm>
          <a:off x="0" y="1137"/>
          <a:ext cx="5072704" cy="14759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endParaRPr lang="en-US" sz="6500" kern="1200" dirty="0">
            <a:solidFill>
              <a:schemeClr val="accent2"/>
            </a:solidFill>
            <a:latin typeface="Bodoni MT" panose="02070603080606020203" pitchFamily="18" charset="0"/>
          </a:endParaRPr>
        </a:p>
      </dsp:txBody>
      <dsp:txXfrm>
        <a:off x="0" y="1137"/>
        <a:ext cx="5072704" cy="1475903"/>
      </dsp:txXfrm>
    </dsp:sp>
    <dsp:sp modelId="{77720375-5B50-44D8-ACBA-AE65A354E8BC}">
      <dsp:nvSpPr>
        <dsp:cNvPr id="0" name=""/>
        <dsp:cNvSpPr/>
      </dsp:nvSpPr>
      <dsp:spPr>
        <a:xfrm>
          <a:off x="0" y="1477040"/>
          <a:ext cx="5072704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BF7F1DA-C671-4A01-86CD-1D325B64DFFB}">
      <dsp:nvSpPr>
        <dsp:cNvPr id="0" name=""/>
        <dsp:cNvSpPr/>
      </dsp:nvSpPr>
      <dsp:spPr>
        <a:xfrm>
          <a:off x="4953" y="1463521"/>
          <a:ext cx="5067750" cy="33827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just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 dirty="0">
              <a:latin typeface="Bodoni MT" panose="02070603080606020203" pitchFamily="18" charset="0"/>
            </a:rPr>
            <a:t>«L’opportunità di ottimizzare la rete attraverso la sua progressiva espansione amplifica la necessità di politiche di espansione degli utenti e della conseguente crescita dimensionale delle attività imprenditoriali, fondate </a:t>
          </a:r>
          <a:r>
            <a:rPr lang="it-IT" sz="2200" b="1" kern="1200" dirty="0">
              <a:solidFill>
                <a:schemeClr val="accent2"/>
              </a:solidFill>
              <a:latin typeface="Bodoni MT" panose="02070603080606020203" pitchFamily="18" charset="0"/>
            </a:rPr>
            <a:t>sulla gratuità della relazione con gli utenti</a:t>
          </a:r>
          <a:r>
            <a:rPr lang="it-IT" sz="2200" kern="1200" dirty="0">
              <a:latin typeface="Bodoni MT" panose="02070603080606020203" pitchFamily="18" charset="0"/>
            </a:rPr>
            <a:t> (consumatori finali) e sulla </a:t>
          </a:r>
          <a:r>
            <a:rPr lang="it-IT" sz="2200" b="1" kern="1200" dirty="0">
              <a:solidFill>
                <a:schemeClr val="accent2"/>
              </a:solidFill>
              <a:latin typeface="Bodoni MT" panose="02070603080606020203" pitchFamily="18" charset="0"/>
            </a:rPr>
            <a:t>ricerca continua di nuovi servizi</a:t>
          </a:r>
          <a:r>
            <a:rPr lang="it-IT" sz="2200" kern="1200" dirty="0">
              <a:latin typeface="Bodoni MT" panose="02070603080606020203" pitchFamily="18" charset="0"/>
            </a:rPr>
            <a:t> per clienti paganti (generalmente imprese)»</a:t>
          </a:r>
        </a:p>
      </dsp:txBody>
      <dsp:txXfrm>
        <a:off x="4953" y="1463521"/>
        <a:ext cx="5067750" cy="3382711"/>
      </dsp:txXfrm>
    </dsp:sp>
    <dsp:sp modelId="{1FEAB81F-6B41-4A4F-AD06-4049B2500479}">
      <dsp:nvSpPr>
        <dsp:cNvPr id="0" name=""/>
        <dsp:cNvSpPr/>
      </dsp:nvSpPr>
      <dsp:spPr>
        <a:xfrm>
          <a:off x="0" y="4859752"/>
          <a:ext cx="5072704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8E394CF-BD8B-4DF8-9723-0D11C78FC56C}">
      <dsp:nvSpPr>
        <dsp:cNvPr id="0" name=""/>
        <dsp:cNvSpPr/>
      </dsp:nvSpPr>
      <dsp:spPr>
        <a:xfrm>
          <a:off x="0" y="4859752"/>
          <a:ext cx="5072704" cy="14759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6500" kern="1200"/>
        </a:p>
      </dsp:txBody>
      <dsp:txXfrm>
        <a:off x="0" y="4859752"/>
        <a:ext cx="5072704" cy="14759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1001EDE5-AC52-4E95-962B-7EC5349E48A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2AF3D22-B1AA-4030-83B9-12BE47A9722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967683-CA5E-4DD3-8AAF-8A30589144C8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4" name="Segnaposto immagine diapositiva 3">
            <a:extLst>
              <a:ext uri="{FF2B5EF4-FFF2-40B4-BE49-F238E27FC236}">
                <a16:creationId xmlns:a16="http://schemas.microsoft.com/office/drawing/2014/main" id="{04026933-5FC2-49A0-809C-4C9F88A0ACB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>
            <a:extLst>
              <a:ext uri="{FF2B5EF4-FFF2-40B4-BE49-F238E27FC236}">
                <a16:creationId xmlns:a16="http://schemas.microsoft.com/office/drawing/2014/main" id="{B3A2E31B-9705-4624-880B-F2A06E3476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F94AB48-1A65-4D49-A728-37DEE2569B7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65D3012-5613-4603-A9EF-B0C34EFF7A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9B82CC-399B-4C81-A299-D5DFE562F600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7C93-C06C-40C7-B8DB-DB0907491BA3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47459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7C93-C06C-40C7-B8DB-DB0907491BA3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6938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B0C776F-D9BE-4F11-9C03-FBEF72D74C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D416FAF-BA2E-4432-A852-5E1DC76759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FD48DEF-526B-4315-A899-89A300150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39CA4-6988-46A4-91D6-417B57519450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1247E0A-A2F5-40C9-8A00-43C52500A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DEA5C81-BB8A-45CA-89DF-C5B1070D4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68EC8-8D5E-4D4D-9915-210F106F8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1368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1416FEB-3E3D-4FF3-9412-84E05E8B5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9966BCBB-4C4B-44AC-935F-99C8A3AA06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1BB0FDE-801A-4A9B-9C2D-F16BDE060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39CA4-6988-46A4-91D6-417B57519450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93ED200-6809-418B-9CDE-36E8E09E8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8DF63E1-66DB-4564-A430-41AC77BAB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68EC8-8D5E-4D4D-9915-210F106F8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2552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D6601E3D-D44D-4AFC-A898-E318412B78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DE22AF5-A73A-40CD-B256-8CD79BB6F0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A745482-94E3-469E-8F11-748FA958E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39CA4-6988-46A4-91D6-417B57519450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7C9F4DE-5594-4EF4-A713-5D3AD6298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B70E11D-9AD8-4289-AB11-F6BBA6A9A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68EC8-8D5E-4D4D-9915-210F106F8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5133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CAE8A6-1A3E-4155-A59D-B62E9DB5B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2508640-2A41-4524-836A-9E6BF22FC0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1DD12A3-8255-48B2-A2E7-7E81CBFD7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39CA4-6988-46A4-91D6-417B57519450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2C9639E-0576-4F61-ACA4-33E88FA04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533C840-E0A0-472F-BDFE-08C008BCF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68EC8-8D5E-4D4D-9915-210F106F8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9003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D99C6DA-50ED-4BEE-87E7-637C2AD4A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E852448-0CDF-42E7-8165-FBDE1788D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86CC797-AFAC-4F48-A4EF-31D2D2A1E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39CA4-6988-46A4-91D6-417B57519450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A85A558-88C7-401C-89BA-C1C09E488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4C73C84-A845-4E7D-B624-462342233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68EC8-8D5E-4D4D-9915-210F106F8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2889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8FDE2B2-9836-4311-A8A2-DE3E38F17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E2B81AE-A584-4714-9864-75681C3CA9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685D16E-8723-47C5-B469-3BF0B728C2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FD6C9AE-94BC-4EB2-9013-44DF1BD33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39CA4-6988-46A4-91D6-417B57519450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A442921-E86C-43C7-93E7-6F01E7608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EED90A1-3B15-4BCF-B00F-CA7B707FD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68EC8-8D5E-4D4D-9915-210F106F8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7054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757D5AC-47CF-4815-B44D-AAAB22181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9CD96A8-6980-4DF9-9FA0-74C1AF128D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08EBF32-A0F0-4441-8CB7-1617BD0A71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39945C11-BFD8-4E2B-9CA6-300A788D9F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A904B656-CA44-4683-A917-EA8AA99173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5F2A5CCE-BA5C-428F-8911-B7E69325E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39CA4-6988-46A4-91D6-417B57519450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104975E7-1F76-4843-9259-F2DEEB11B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40EEE2D-E166-4095-ABE1-93EB95B9F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68EC8-8D5E-4D4D-9915-210F106F8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2247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4A4BDBE-F22F-449B-8109-EF3AEDF7C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E33B87F-3013-42E5-8C3B-381067B11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39CA4-6988-46A4-91D6-417B57519450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43E40EA6-A282-4BD0-9C0E-1091CCF95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5E96CED7-F6D7-42C6-918F-3B966D2C4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68EC8-8D5E-4D4D-9915-210F106F8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4025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FB0879C6-9021-42DB-8954-1167CDD4D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39CA4-6988-46A4-91D6-417B57519450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47C55A4-4A2E-43AC-9CAA-921C3B544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3E359E6-A264-444F-B8BF-9B3A0B3E2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68EC8-8D5E-4D4D-9915-210F106F8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7373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205B489-EEBF-41E1-9CD8-412BEA16F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6902495-2889-4EB2-B720-4DD122069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63DA526-8617-4FF9-86A9-95301561E4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35D3D378-A565-4421-AAA2-71B9ED22E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39CA4-6988-46A4-91D6-417B57519450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0E2CBAE-DF43-47C9-9388-8A9106B3D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0F3AA62-575C-4133-A7CB-590B3D5FF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68EC8-8D5E-4D4D-9915-210F106F8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9227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66FBA1C-264B-43CC-9833-521ED4F28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B4776DAA-D01B-4D1F-8410-9518509698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C60EBBB-A28F-4E27-8743-9745BA2425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3481438-D11C-4FF2-B88F-3981A9CCD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39CA4-6988-46A4-91D6-417B57519450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6FD952B-A072-4156-BAF6-7854F1832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814D648-A99F-43DF-AE46-E732B32D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68EC8-8D5E-4D4D-9915-210F106F8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3486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7EF09E82-AFC3-4B25-916F-876256B79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09102B9-4683-4A8C-8E6A-8BDA715490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0228775-1DDE-4DD9-A322-B57F565C6C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39CA4-6988-46A4-91D6-417B57519450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49106DC-6078-4278-B4FA-6635987636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062D46A-4EB4-4FA9-8F03-4851D80686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68EC8-8D5E-4D4D-9915-210F106F8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5363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1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openxmlformats.org/officeDocument/2006/relationships/image" Target="../media/image21.jpg"/><Relationship Id="rId5" Type="http://schemas.openxmlformats.org/officeDocument/2006/relationships/diagramColors" Target="../diagrams/colors3.xml"/><Relationship Id="rId10" Type="http://schemas.openxmlformats.org/officeDocument/2006/relationships/image" Target="../media/image13.pn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7.jp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8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4" name="Rectangle 63">
            <a:extLst>
              <a:ext uri="{FF2B5EF4-FFF2-40B4-BE49-F238E27FC236}">
                <a16:creationId xmlns:a16="http://schemas.microsoft.com/office/drawing/2014/main" id="{0E2F58BF-12E5-4B5A-AD25-4DAAA2742A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1C32FA4-BCF3-4FB6-8532-F9A3AB6150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29" y="2444726"/>
            <a:ext cx="4023360" cy="3204134"/>
          </a:xfrm>
        </p:spPr>
        <p:txBody>
          <a:bodyPr anchor="b">
            <a:normAutofit/>
          </a:bodyPr>
          <a:lstStyle/>
          <a:p>
            <a:pPr algn="l"/>
            <a:r>
              <a:rPr lang="it-IT" sz="1900" b="1" dirty="0">
                <a:latin typeface="Bodoni MT" panose="02070603080606020203" pitchFamily="18" charset="0"/>
              </a:rPr>
              <a:t>STRATEGIE DI INTERNAZIONALIZZAZIONE</a:t>
            </a:r>
            <a:br>
              <a:rPr lang="it-IT" sz="1900" b="1" dirty="0">
                <a:latin typeface="Bodoni MT" panose="02070603080606020203" pitchFamily="18" charset="0"/>
              </a:rPr>
            </a:br>
            <a:r>
              <a:rPr lang="it-IT" sz="1900" b="1" dirty="0">
                <a:latin typeface="Bodoni MT" panose="02070603080606020203" pitchFamily="18" charset="0"/>
              </a:rPr>
              <a:t>E </a:t>
            </a:r>
            <a:r>
              <a:rPr lang="it-IT" sz="1900" b="1" dirty="0">
                <a:latin typeface="Bodoni MT" panose="02070603080606020203" pitchFamily="18" charset="0"/>
                <a:cs typeface="Times New Roman" panose="02020603050405020304" pitchFamily="18" charset="0"/>
              </a:rPr>
              <a:t>DIGITALIZZAZIONE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40233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32BFD00F-A46E-45F1-950B-B393F36ACD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25" y="2507281"/>
            <a:ext cx="4058651" cy="544851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19C945C0-E36C-4CBD-AFA7-57A49CFC0F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146" y="369442"/>
            <a:ext cx="1655231" cy="512481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D13A076-1FFF-4CAC-993D-535D3CD6FC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500" y="1459616"/>
            <a:ext cx="7631910" cy="429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102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8" name="Rectangle 57">
            <a:extLst>
              <a:ext uri="{FF2B5EF4-FFF2-40B4-BE49-F238E27FC236}">
                <a16:creationId xmlns:a16="http://schemas.microsoft.com/office/drawing/2014/main" id="{C4169373-E625-4BAD-B93B-3BA93BE5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A5271697-90F1-4A23-8EF2-0179F2EA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D9F5512A-48E1-4C07-B75E-3CCC517B6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DD020EC1-75A2-4282-B30F-33B25A3843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534"/>
          <a:stretch/>
        </p:blipFill>
        <p:spPr>
          <a:xfrm>
            <a:off x="604064" y="10"/>
            <a:ext cx="6701991" cy="6857990"/>
          </a:xfrm>
          <a:prstGeom prst="rect">
            <a:avLst/>
          </a:prstGeom>
        </p:spPr>
      </p:pic>
      <p:grpSp>
        <p:nvGrpSpPr>
          <p:cNvPr id="64" name="Group 63">
            <a:extLst>
              <a:ext uri="{FF2B5EF4-FFF2-40B4-BE49-F238E27FC236}">
                <a16:creationId xmlns:a16="http://schemas.microsoft.com/office/drawing/2014/main" id="{2DF00571-E53F-4406-874C-D5333B3E84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763256" y="73152"/>
            <a:ext cx="1178966" cy="232963"/>
            <a:chOff x="7763256" y="73152"/>
            <a:chExt cx="1178966" cy="232963"/>
          </a:xfrm>
        </p:grpSpPr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805A8E07-08A3-48C5-A937-BA5C099EB6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6">
              <a:extLst>
                <a:ext uri="{FF2B5EF4-FFF2-40B4-BE49-F238E27FC236}">
                  <a16:creationId xmlns:a16="http://schemas.microsoft.com/office/drawing/2014/main" id="{BD95D223-D0F4-4A5A-A97F-904E115756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4">
              <a:extLst>
                <a:ext uri="{FF2B5EF4-FFF2-40B4-BE49-F238E27FC236}">
                  <a16:creationId xmlns:a16="http://schemas.microsoft.com/office/drawing/2014/main" id="{C234CFCF-E56D-4C71-AEA5-41C17CD2F6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6">
              <a:extLst>
                <a:ext uri="{FF2B5EF4-FFF2-40B4-BE49-F238E27FC236}">
                  <a16:creationId xmlns:a16="http://schemas.microsoft.com/office/drawing/2014/main" id="{4EE72264-410F-4071-B6A9-A94E1050E0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4">
              <a:extLst>
                <a:ext uri="{FF2B5EF4-FFF2-40B4-BE49-F238E27FC236}">
                  <a16:creationId xmlns:a16="http://schemas.microsoft.com/office/drawing/2014/main" id="{38730288-0A00-4A97-8CE6-E7DFE81E30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6">
              <a:extLst>
                <a:ext uri="{FF2B5EF4-FFF2-40B4-BE49-F238E27FC236}">
                  <a16:creationId xmlns:a16="http://schemas.microsoft.com/office/drawing/2014/main" id="{4EDA3E11-9FAA-4CBF-9FC7-A75068E7B6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64">
              <a:extLst>
                <a:ext uri="{FF2B5EF4-FFF2-40B4-BE49-F238E27FC236}">
                  <a16:creationId xmlns:a16="http://schemas.microsoft.com/office/drawing/2014/main" id="{7327A321-A57A-4019-AC19-30C3FEDE08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66">
              <a:extLst>
                <a:ext uri="{FF2B5EF4-FFF2-40B4-BE49-F238E27FC236}">
                  <a16:creationId xmlns:a16="http://schemas.microsoft.com/office/drawing/2014/main" id="{45B013C8-DE8B-4D46-A566-8925FF2AB7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64">
              <a:extLst>
                <a:ext uri="{FF2B5EF4-FFF2-40B4-BE49-F238E27FC236}">
                  <a16:creationId xmlns:a16="http://schemas.microsoft.com/office/drawing/2014/main" id="{D70623DD-9665-463E-9FF2-E11E767649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66">
              <a:extLst>
                <a:ext uri="{FF2B5EF4-FFF2-40B4-BE49-F238E27FC236}">
                  <a16:creationId xmlns:a16="http://schemas.microsoft.com/office/drawing/2014/main" id="{EF230DD2-4D19-4039-A31E-475B24712C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64">
              <a:extLst>
                <a:ext uri="{FF2B5EF4-FFF2-40B4-BE49-F238E27FC236}">
                  <a16:creationId xmlns:a16="http://schemas.microsoft.com/office/drawing/2014/main" id="{A0DE572C-1F7E-41DF-B316-6D79DD0035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66">
              <a:extLst>
                <a:ext uri="{FF2B5EF4-FFF2-40B4-BE49-F238E27FC236}">
                  <a16:creationId xmlns:a16="http://schemas.microsoft.com/office/drawing/2014/main" id="{75E93974-7575-4E1C-BB69-30CDE7C145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64">
              <a:extLst>
                <a:ext uri="{FF2B5EF4-FFF2-40B4-BE49-F238E27FC236}">
                  <a16:creationId xmlns:a16="http://schemas.microsoft.com/office/drawing/2014/main" id="{AB02B977-55BB-4684-B6DC-50B49F2691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66">
              <a:extLst>
                <a:ext uri="{FF2B5EF4-FFF2-40B4-BE49-F238E27FC236}">
                  <a16:creationId xmlns:a16="http://schemas.microsoft.com/office/drawing/2014/main" id="{B8A7D2FD-4604-411A-8446-AAD738B9D1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 64">
              <a:extLst>
                <a:ext uri="{FF2B5EF4-FFF2-40B4-BE49-F238E27FC236}">
                  <a16:creationId xmlns:a16="http://schemas.microsoft.com/office/drawing/2014/main" id="{2FC67E06-3570-4522-8495-454D7C87EC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66">
              <a:extLst>
                <a:ext uri="{FF2B5EF4-FFF2-40B4-BE49-F238E27FC236}">
                  <a16:creationId xmlns:a16="http://schemas.microsoft.com/office/drawing/2014/main" id="{E6A1839D-1BE9-41CB-B29B-AF529145D7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64">
              <a:extLst>
                <a:ext uri="{FF2B5EF4-FFF2-40B4-BE49-F238E27FC236}">
                  <a16:creationId xmlns:a16="http://schemas.microsoft.com/office/drawing/2014/main" id="{20C714F7-E8CA-484B-8A29-E3194EC7C9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Rectangle 66">
              <a:extLst>
                <a:ext uri="{FF2B5EF4-FFF2-40B4-BE49-F238E27FC236}">
                  <a16:creationId xmlns:a16="http://schemas.microsoft.com/office/drawing/2014/main" id="{B4E21E71-D285-4AED-AA11-1005339815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ectangle 64">
              <a:extLst>
                <a:ext uri="{FF2B5EF4-FFF2-40B4-BE49-F238E27FC236}">
                  <a16:creationId xmlns:a16="http://schemas.microsoft.com/office/drawing/2014/main" id="{13568E8F-C4DD-4452-A8BE-CDC9A4FE48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ectangle 66">
              <a:extLst>
                <a:ext uri="{FF2B5EF4-FFF2-40B4-BE49-F238E27FC236}">
                  <a16:creationId xmlns:a16="http://schemas.microsoft.com/office/drawing/2014/main" id="{56ABD5AB-B13C-4AA9-9066-E872473A4C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8" name="Immagine 7">
            <a:extLst>
              <a:ext uri="{FF2B5EF4-FFF2-40B4-BE49-F238E27FC236}">
                <a16:creationId xmlns:a16="http://schemas.microsoft.com/office/drawing/2014/main" id="{C902F486-11F0-490E-B762-CC69E9C3FA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248" y="2697549"/>
            <a:ext cx="3743325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8073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6">
            <a:extLst>
              <a:ext uri="{FF2B5EF4-FFF2-40B4-BE49-F238E27FC236}">
                <a16:creationId xmlns:a16="http://schemas.microsoft.com/office/drawing/2014/main" id="{69D184B2-2226-4E31-BCCB-444330767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8533" y="918266"/>
            <a:ext cx="706127" cy="5863534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7">
            <a:extLst>
              <a:ext uri="{FF2B5EF4-FFF2-40B4-BE49-F238E27FC236}">
                <a16:creationId xmlns:a16="http://schemas.microsoft.com/office/drawing/2014/main" id="{1AC4D4E3-486A-464A-8EC8-D448810972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7879" y="643467"/>
            <a:ext cx="420307" cy="5668919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64DE13E-58EB-4475-B79C-0D4FC6512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38387" y="643467"/>
            <a:ext cx="10933503" cy="5391944"/>
          </a:xfrm>
          <a:prstGeom prst="rect">
            <a:avLst/>
          </a:prstGeom>
          <a:solidFill>
            <a:srgbClr val="FFFFFF"/>
          </a:solidFill>
          <a:ln w="127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D2070581-6863-4891-A143-6E2EF87E6B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1" b="4951"/>
          <a:stretch/>
        </p:blipFill>
        <p:spPr>
          <a:xfrm>
            <a:off x="797391" y="804334"/>
            <a:ext cx="10615494" cy="507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281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9" name="Rectangle 88">
            <a:extLst>
              <a:ext uri="{FF2B5EF4-FFF2-40B4-BE49-F238E27FC236}">
                <a16:creationId xmlns:a16="http://schemas.microsoft.com/office/drawing/2014/main" id="{C4169373-E625-4BAD-B93B-3BA93BE5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A5271697-90F1-4A23-8EF2-0179F2EA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D9F5512A-48E1-4C07-B75E-3CCC517B6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3D993B17-AA1E-42D5-8321-AFC11B46CC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-2" b="3043"/>
          <a:stretch/>
        </p:blipFill>
        <p:spPr>
          <a:xfrm>
            <a:off x="604064" y="10"/>
            <a:ext cx="6701991" cy="6857990"/>
          </a:xfrm>
          <a:prstGeom prst="rect">
            <a:avLst/>
          </a:prstGeom>
        </p:spPr>
      </p:pic>
      <p:grpSp>
        <p:nvGrpSpPr>
          <p:cNvPr id="95" name="Group 94">
            <a:extLst>
              <a:ext uri="{FF2B5EF4-FFF2-40B4-BE49-F238E27FC236}">
                <a16:creationId xmlns:a16="http://schemas.microsoft.com/office/drawing/2014/main" id="{2DF00571-E53F-4406-874C-D5333B3E84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763256" y="73152"/>
            <a:ext cx="1178966" cy="232963"/>
            <a:chOff x="7763256" y="73152"/>
            <a:chExt cx="1178966" cy="232963"/>
          </a:xfrm>
        </p:grpSpPr>
        <p:sp>
          <p:nvSpPr>
            <p:cNvPr id="96" name="Rectangle 64">
              <a:extLst>
                <a:ext uri="{FF2B5EF4-FFF2-40B4-BE49-F238E27FC236}">
                  <a16:creationId xmlns:a16="http://schemas.microsoft.com/office/drawing/2014/main" id="{805A8E07-08A3-48C5-A937-BA5C099EB6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 66">
              <a:extLst>
                <a:ext uri="{FF2B5EF4-FFF2-40B4-BE49-F238E27FC236}">
                  <a16:creationId xmlns:a16="http://schemas.microsoft.com/office/drawing/2014/main" id="{BD95D223-D0F4-4A5A-A97F-904E115756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Rectangle 64">
              <a:extLst>
                <a:ext uri="{FF2B5EF4-FFF2-40B4-BE49-F238E27FC236}">
                  <a16:creationId xmlns:a16="http://schemas.microsoft.com/office/drawing/2014/main" id="{C234CFCF-E56D-4C71-AEA5-41C17CD2F6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ectangle 66">
              <a:extLst>
                <a:ext uri="{FF2B5EF4-FFF2-40B4-BE49-F238E27FC236}">
                  <a16:creationId xmlns:a16="http://schemas.microsoft.com/office/drawing/2014/main" id="{4EE72264-410F-4071-B6A9-A94E1050E0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ectangle 64">
              <a:extLst>
                <a:ext uri="{FF2B5EF4-FFF2-40B4-BE49-F238E27FC236}">
                  <a16:creationId xmlns:a16="http://schemas.microsoft.com/office/drawing/2014/main" id="{38730288-0A00-4A97-8CE6-E7DFE81E30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Rectangle 66">
              <a:extLst>
                <a:ext uri="{FF2B5EF4-FFF2-40B4-BE49-F238E27FC236}">
                  <a16:creationId xmlns:a16="http://schemas.microsoft.com/office/drawing/2014/main" id="{4EDA3E11-9FAA-4CBF-9FC7-A75068E7B6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Rectangle 64">
              <a:extLst>
                <a:ext uri="{FF2B5EF4-FFF2-40B4-BE49-F238E27FC236}">
                  <a16:creationId xmlns:a16="http://schemas.microsoft.com/office/drawing/2014/main" id="{7327A321-A57A-4019-AC19-30C3FEDE08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Rectangle 66">
              <a:extLst>
                <a:ext uri="{FF2B5EF4-FFF2-40B4-BE49-F238E27FC236}">
                  <a16:creationId xmlns:a16="http://schemas.microsoft.com/office/drawing/2014/main" id="{45B013C8-DE8B-4D46-A566-8925FF2AB7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Rectangle 64">
              <a:extLst>
                <a:ext uri="{FF2B5EF4-FFF2-40B4-BE49-F238E27FC236}">
                  <a16:creationId xmlns:a16="http://schemas.microsoft.com/office/drawing/2014/main" id="{D70623DD-9665-463E-9FF2-E11E767649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Rectangle 66">
              <a:extLst>
                <a:ext uri="{FF2B5EF4-FFF2-40B4-BE49-F238E27FC236}">
                  <a16:creationId xmlns:a16="http://schemas.microsoft.com/office/drawing/2014/main" id="{EF230DD2-4D19-4039-A31E-475B24712C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ectangle 64">
              <a:extLst>
                <a:ext uri="{FF2B5EF4-FFF2-40B4-BE49-F238E27FC236}">
                  <a16:creationId xmlns:a16="http://schemas.microsoft.com/office/drawing/2014/main" id="{A0DE572C-1F7E-41DF-B316-6D79DD0035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Rectangle 66">
              <a:extLst>
                <a:ext uri="{FF2B5EF4-FFF2-40B4-BE49-F238E27FC236}">
                  <a16:creationId xmlns:a16="http://schemas.microsoft.com/office/drawing/2014/main" id="{75E93974-7575-4E1C-BB69-30CDE7C145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Rectangle 64">
              <a:extLst>
                <a:ext uri="{FF2B5EF4-FFF2-40B4-BE49-F238E27FC236}">
                  <a16:creationId xmlns:a16="http://schemas.microsoft.com/office/drawing/2014/main" id="{AB02B977-55BB-4684-B6DC-50B49F2691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Rectangle 66">
              <a:extLst>
                <a:ext uri="{FF2B5EF4-FFF2-40B4-BE49-F238E27FC236}">
                  <a16:creationId xmlns:a16="http://schemas.microsoft.com/office/drawing/2014/main" id="{B8A7D2FD-4604-411A-8446-AAD738B9D1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Rectangle 64">
              <a:extLst>
                <a:ext uri="{FF2B5EF4-FFF2-40B4-BE49-F238E27FC236}">
                  <a16:creationId xmlns:a16="http://schemas.microsoft.com/office/drawing/2014/main" id="{2FC67E06-3570-4522-8495-454D7C87EC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Rectangle 66">
              <a:extLst>
                <a:ext uri="{FF2B5EF4-FFF2-40B4-BE49-F238E27FC236}">
                  <a16:creationId xmlns:a16="http://schemas.microsoft.com/office/drawing/2014/main" id="{E6A1839D-1BE9-41CB-B29B-AF529145D7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Rectangle 64">
              <a:extLst>
                <a:ext uri="{FF2B5EF4-FFF2-40B4-BE49-F238E27FC236}">
                  <a16:creationId xmlns:a16="http://schemas.microsoft.com/office/drawing/2014/main" id="{20C714F7-E8CA-484B-8A29-E3194EC7C9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Rectangle 66">
              <a:extLst>
                <a:ext uri="{FF2B5EF4-FFF2-40B4-BE49-F238E27FC236}">
                  <a16:creationId xmlns:a16="http://schemas.microsoft.com/office/drawing/2014/main" id="{B4E21E71-D285-4AED-AA11-1005339815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Rectangle 64">
              <a:extLst>
                <a:ext uri="{FF2B5EF4-FFF2-40B4-BE49-F238E27FC236}">
                  <a16:creationId xmlns:a16="http://schemas.microsoft.com/office/drawing/2014/main" id="{13568E8F-C4DD-4452-A8BE-CDC9A4FE48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Rectangle 66">
              <a:extLst>
                <a:ext uri="{FF2B5EF4-FFF2-40B4-BE49-F238E27FC236}">
                  <a16:creationId xmlns:a16="http://schemas.microsoft.com/office/drawing/2014/main" id="{56ABD5AB-B13C-4AA9-9066-E872473A4C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8" name="Immagine 7">
            <a:extLst>
              <a:ext uri="{FF2B5EF4-FFF2-40B4-BE49-F238E27FC236}">
                <a16:creationId xmlns:a16="http://schemas.microsoft.com/office/drawing/2014/main" id="{01A01EDB-AC0F-4CA4-814C-F03B3D3E09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808" y="2419177"/>
            <a:ext cx="48768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0903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6">
            <a:extLst>
              <a:ext uri="{FF2B5EF4-FFF2-40B4-BE49-F238E27FC236}">
                <a16:creationId xmlns:a16="http://schemas.microsoft.com/office/drawing/2014/main" id="{69D184B2-2226-4E31-BCCB-444330767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8533" y="918266"/>
            <a:ext cx="706127" cy="5863534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7">
            <a:extLst>
              <a:ext uri="{FF2B5EF4-FFF2-40B4-BE49-F238E27FC236}">
                <a16:creationId xmlns:a16="http://schemas.microsoft.com/office/drawing/2014/main" id="{1AC4D4E3-486A-464A-8EC8-D448810972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7879" y="643467"/>
            <a:ext cx="420307" cy="5668919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64DE13E-58EB-4475-B79C-0D4FC6512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38387" y="643467"/>
            <a:ext cx="10933503" cy="5391944"/>
          </a:xfrm>
          <a:prstGeom prst="rect">
            <a:avLst/>
          </a:prstGeom>
          <a:solidFill>
            <a:srgbClr val="FFFFFF"/>
          </a:solidFill>
          <a:ln w="127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5BDB8592-D510-4E3C-9DD1-2E284A6186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5421" r="1" b="1"/>
          <a:stretch/>
        </p:blipFill>
        <p:spPr>
          <a:xfrm>
            <a:off x="797391" y="804334"/>
            <a:ext cx="10615494" cy="507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049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2" name="Rectangle 41">
            <a:extLst>
              <a:ext uri="{FF2B5EF4-FFF2-40B4-BE49-F238E27FC236}">
                <a16:creationId xmlns:a16="http://schemas.microsoft.com/office/drawing/2014/main" id="{9F39DC9B-4F5A-4966-9DE7-D7D463AAF3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CD1EA40-7116-4FCB-9369-70F29FAA9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"/>
            <a:ext cx="12192000" cy="32339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F647E38-F93D-4661-8D77-CE13EEB65B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8F1F9449-FFC2-4C6B-9EA2-58CA0F9340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61" y="1126509"/>
            <a:ext cx="4879572" cy="1126055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F87765B2-38F1-46DA-8871-6B87AECB56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464808" y="73152"/>
            <a:ext cx="1178966" cy="232963"/>
            <a:chOff x="7763256" y="73152"/>
            <a:chExt cx="1178966" cy="232963"/>
          </a:xfrm>
        </p:grpSpPr>
        <p:sp>
          <p:nvSpPr>
            <p:cNvPr id="49" name="Rectangle 64">
              <a:extLst>
                <a:ext uri="{FF2B5EF4-FFF2-40B4-BE49-F238E27FC236}">
                  <a16:creationId xmlns:a16="http://schemas.microsoft.com/office/drawing/2014/main" id="{525CE629-DCE5-4167-BD52-8E61B0C460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66">
              <a:extLst>
                <a:ext uri="{FF2B5EF4-FFF2-40B4-BE49-F238E27FC236}">
                  <a16:creationId xmlns:a16="http://schemas.microsoft.com/office/drawing/2014/main" id="{C0C43B51-BEAC-49F8-BBB5-DE13FFE701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64">
              <a:extLst>
                <a:ext uri="{FF2B5EF4-FFF2-40B4-BE49-F238E27FC236}">
                  <a16:creationId xmlns:a16="http://schemas.microsoft.com/office/drawing/2014/main" id="{35FC977E-182B-4E1D-A20A-E1EDED55C5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66">
              <a:extLst>
                <a:ext uri="{FF2B5EF4-FFF2-40B4-BE49-F238E27FC236}">
                  <a16:creationId xmlns:a16="http://schemas.microsoft.com/office/drawing/2014/main" id="{F92F170A-C25E-4660-91DC-C5F9EF2EA8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64">
              <a:extLst>
                <a:ext uri="{FF2B5EF4-FFF2-40B4-BE49-F238E27FC236}">
                  <a16:creationId xmlns:a16="http://schemas.microsoft.com/office/drawing/2014/main" id="{077470FC-C4D9-44A7-BC40-06124E7B45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66">
              <a:extLst>
                <a:ext uri="{FF2B5EF4-FFF2-40B4-BE49-F238E27FC236}">
                  <a16:creationId xmlns:a16="http://schemas.microsoft.com/office/drawing/2014/main" id="{FD9BECAA-4EB4-4F55-8B2E-F9598CCA5E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64">
              <a:extLst>
                <a:ext uri="{FF2B5EF4-FFF2-40B4-BE49-F238E27FC236}">
                  <a16:creationId xmlns:a16="http://schemas.microsoft.com/office/drawing/2014/main" id="{1381BE00-26AB-48B3-9D0E-103366C792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66">
              <a:extLst>
                <a:ext uri="{FF2B5EF4-FFF2-40B4-BE49-F238E27FC236}">
                  <a16:creationId xmlns:a16="http://schemas.microsoft.com/office/drawing/2014/main" id="{B26FE835-D8DD-4C8D-BA5B-0189BED115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64">
              <a:extLst>
                <a:ext uri="{FF2B5EF4-FFF2-40B4-BE49-F238E27FC236}">
                  <a16:creationId xmlns:a16="http://schemas.microsoft.com/office/drawing/2014/main" id="{48A1B546-4620-42EB-9810-C3B7335A09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66">
              <a:extLst>
                <a:ext uri="{FF2B5EF4-FFF2-40B4-BE49-F238E27FC236}">
                  <a16:creationId xmlns:a16="http://schemas.microsoft.com/office/drawing/2014/main" id="{64BA3486-704F-427C-ABB6-06466AE3D3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64">
              <a:extLst>
                <a:ext uri="{FF2B5EF4-FFF2-40B4-BE49-F238E27FC236}">
                  <a16:creationId xmlns:a16="http://schemas.microsoft.com/office/drawing/2014/main" id="{15E45BC4-1C17-41CC-8C18-70B523E2A7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66">
              <a:extLst>
                <a:ext uri="{FF2B5EF4-FFF2-40B4-BE49-F238E27FC236}">
                  <a16:creationId xmlns:a16="http://schemas.microsoft.com/office/drawing/2014/main" id="{3CEF82A0-9FF0-4A5C-9AB7-B0CBFF99EA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4">
              <a:extLst>
                <a:ext uri="{FF2B5EF4-FFF2-40B4-BE49-F238E27FC236}">
                  <a16:creationId xmlns:a16="http://schemas.microsoft.com/office/drawing/2014/main" id="{5B5F0280-E298-4AB4-9B23-B8554463E4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6">
              <a:extLst>
                <a:ext uri="{FF2B5EF4-FFF2-40B4-BE49-F238E27FC236}">
                  <a16:creationId xmlns:a16="http://schemas.microsoft.com/office/drawing/2014/main" id="{DCA70B1B-0FC1-4DBA-9F9B-C94E743CA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4">
              <a:extLst>
                <a:ext uri="{FF2B5EF4-FFF2-40B4-BE49-F238E27FC236}">
                  <a16:creationId xmlns:a16="http://schemas.microsoft.com/office/drawing/2014/main" id="{A538367F-69FE-40F0-9B00-EE9AF806F2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6">
              <a:extLst>
                <a:ext uri="{FF2B5EF4-FFF2-40B4-BE49-F238E27FC236}">
                  <a16:creationId xmlns:a16="http://schemas.microsoft.com/office/drawing/2014/main" id="{B7CF276E-39DB-4BC6-A989-9FB07BCA57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8D69311B-4CBA-4343-84FC-DD1330A7D9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6">
              <a:extLst>
                <a:ext uri="{FF2B5EF4-FFF2-40B4-BE49-F238E27FC236}">
                  <a16:creationId xmlns:a16="http://schemas.microsoft.com/office/drawing/2014/main" id="{62911227-9916-448D-B26A-8D8B63835C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4">
              <a:extLst>
                <a:ext uri="{FF2B5EF4-FFF2-40B4-BE49-F238E27FC236}">
                  <a16:creationId xmlns:a16="http://schemas.microsoft.com/office/drawing/2014/main" id="{F8E39B3A-8714-4E33-A675-7E696511E9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6">
              <a:extLst>
                <a:ext uri="{FF2B5EF4-FFF2-40B4-BE49-F238E27FC236}">
                  <a16:creationId xmlns:a16="http://schemas.microsoft.com/office/drawing/2014/main" id="{8574DEB9-C3C3-4F2F-BEF8-B8081526EB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Rectangle 69">
            <a:extLst>
              <a:ext uri="{FF2B5EF4-FFF2-40B4-BE49-F238E27FC236}">
                <a16:creationId xmlns:a16="http://schemas.microsoft.com/office/drawing/2014/main" id="{D6C80E47-971C-437F-B030-191115B01D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DF86FBC3-C984-4760-9962-BBD6CEEC57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63" y="4282704"/>
            <a:ext cx="4879572" cy="1510778"/>
          </a:xfrm>
          <a:prstGeom prst="rect">
            <a:avLst/>
          </a:prstGeom>
        </p:spPr>
      </p:pic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DB08E9-1625-45CF-83F3-45D611156B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4808" y="1856949"/>
            <a:ext cx="5176278" cy="3026004"/>
          </a:xfrm>
        </p:spPr>
        <p:txBody>
          <a:bodyPr anchor="ctr">
            <a:noAutofit/>
          </a:bodyPr>
          <a:lstStyle/>
          <a:p>
            <a:r>
              <a:rPr lang="it-IT" sz="3000" dirty="0">
                <a:latin typeface="Bodoni MT" panose="02070603080606020203" pitchFamily="18" charset="0"/>
              </a:rPr>
              <a:t>Rata LUM FASCIA A</a:t>
            </a:r>
          </a:p>
          <a:p>
            <a:pPr marL="0" indent="0">
              <a:buNone/>
            </a:pPr>
            <a:r>
              <a:rPr lang="it-IT" sz="3000" b="1" dirty="0">
                <a:solidFill>
                  <a:schemeClr val="accent2"/>
                </a:solidFill>
                <a:latin typeface="Bodoni MT" panose="02070603080606020203" pitchFamily="18" charset="0"/>
              </a:rPr>
              <a:t>4.200€</a:t>
            </a:r>
          </a:p>
          <a:p>
            <a:endParaRPr lang="it-IT" sz="3000" dirty="0">
              <a:latin typeface="Bodoni MT" panose="02070603080606020203" pitchFamily="18" charset="0"/>
            </a:endParaRPr>
          </a:p>
          <a:p>
            <a:endParaRPr lang="it-IT" sz="3000" dirty="0">
              <a:latin typeface="Bodoni MT" panose="02070603080606020203" pitchFamily="18" charset="0"/>
            </a:endParaRPr>
          </a:p>
          <a:p>
            <a:endParaRPr lang="it-IT" sz="3000" dirty="0">
              <a:latin typeface="Bodoni MT" panose="02070603080606020203" pitchFamily="18" charset="0"/>
            </a:endParaRPr>
          </a:p>
          <a:p>
            <a:endParaRPr lang="it-IT" sz="3000" dirty="0">
              <a:latin typeface="Bodoni MT" panose="02070603080606020203" pitchFamily="18" charset="0"/>
            </a:endParaRPr>
          </a:p>
          <a:p>
            <a:endParaRPr lang="it-IT" sz="3000" dirty="0">
              <a:latin typeface="Bodoni MT" panose="02070603080606020203" pitchFamily="18" charset="0"/>
            </a:endParaRPr>
          </a:p>
          <a:p>
            <a:endParaRPr lang="it-IT" sz="3000" dirty="0">
              <a:latin typeface="Bodoni MT" panose="02070603080606020203" pitchFamily="18" charset="0"/>
            </a:endParaRPr>
          </a:p>
          <a:p>
            <a:r>
              <a:rPr lang="it-IT" sz="3000" dirty="0">
                <a:latin typeface="Bodoni MT" panose="02070603080606020203" pitchFamily="18" charset="0"/>
              </a:rPr>
              <a:t>Rata UNIBA FASCIA A</a:t>
            </a:r>
          </a:p>
          <a:p>
            <a:pPr marL="0" indent="0">
              <a:buNone/>
            </a:pPr>
            <a:r>
              <a:rPr lang="it-IT" sz="3000" b="1" dirty="0">
                <a:solidFill>
                  <a:schemeClr val="accent2"/>
                </a:solidFill>
                <a:latin typeface="Bodoni MT" panose="02070603080606020203" pitchFamily="18" charset="0"/>
              </a:rPr>
              <a:t>2.000€</a:t>
            </a:r>
          </a:p>
        </p:txBody>
      </p:sp>
    </p:spTree>
    <p:extLst>
      <p:ext uri="{BB962C8B-B14F-4D97-AF65-F5344CB8AC3E}">
        <p14:creationId xmlns:p14="http://schemas.microsoft.com/office/powerpoint/2010/main" val="3602144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7" name="Rectangle 136">
            <a:extLst>
              <a:ext uri="{FF2B5EF4-FFF2-40B4-BE49-F238E27FC236}">
                <a16:creationId xmlns:a16="http://schemas.microsoft.com/office/drawing/2014/main" id="{7316481C-0A49-4796-812B-0D64F063B7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887BB20B-DAE4-4ACA-9D40-6C4DBEE34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6498" y="655128"/>
            <a:ext cx="4613919" cy="149961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200" b="1" dirty="0">
                <a:latin typeface="Bodoni MT" panose="02070603080606020203" pitchFamily="18" charset="0"/>
              </a:rPr>
              <a:t>Competitors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A5271697-90F1-4A23-8EF2-0179F2EA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1F49CE81-B2F4-47B2-9D4A-886DCE0A84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7763256" y="73152"/>
            <a:chExt cx="1178966" cy="232963"/>
          </a:xfrm>
        </p:grpSpPr>
        <p:sp>
          <p:nvSpPr>
            <p:cNvPr id="142" name="Rectangle 64">
              <a:extLst>
                <a:ext uri="{FF2B5EF4-FFF2-40B4-BE49-F238E27FC236}">
                  <a16:creationId xmlns:a16="http://schemas.microsoft.com/office/drawing/2014/main" id="{4BE32177-3EAD-42DA-997C-8DAE1BFEE5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Rectangle 66">
              <a:extLst>
                <a:ext uri="{FF2B5EF4-FFF2-40B4-BE49-F238E27FC236}">
                  <a16:creationId xmlns:a16="http://schemas.microsoft.com/office/drawing/2014/main" id="{A0DEE160-9825-4DB5-8188-911AC13EA7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Rectangle 64">
              <a:extLst>
                <a:ext uri="{FF2B5EF4-FFF2-40B4-BE49-F238E27FC236}">
                  <a16:creationId xmlns:a16="http://schemas.microsoft.com/office/drawing/2014/main" id="{9C5FEDB5-0AEE-40E4-9CA6-6718B956D9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Rectangle 66">
              <a:extLst>
                <a:ext uri="{FF2B5EF4-FFF2-40B4-BE49-F238E27FC236}">
                  <a16:creationId xmlns:a16="http://schemas.microsoft.com/office/drawing/2014/main" id="{1A11DF2D-1D4B-45DA-906B-2A1F84C996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Rectangle 64">
              <a:extLst>
                <a:ext uri="{FF2B5EF4-FFF2-40B4-BE49-F238E27FC236}">
                  <a16:creationId xmlns:a16="http://schemas.microsoft.com/office/drawing/2014/main" id="{B6A5BAC0-9806-4124-A584-7F924A658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Rectangle 66">
              <a:extLst>
                <a:ext uri="{FF2B5EF4-FFF2-40B4-BE49-F238E27FC236}">
                  <a16:creationId xmlns:a16="http://schemas.microsoft.com/office/drawing/2014/main" id="{A8F6BFA3-38BE-4F0A-94D9-EF0E6EA01A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Rectangle 64">
              <a:extLst>
                <a:ext uri="{FF2B5EF4-FFF2-40B4-BE49-F238E27FC236}">
                  <a16:creationId xmlns:a16="http://schemas.microsoft.com/office/drawing/2014/main" id="{BE6BCF21-959F-419E-BCA4-B20AF92EF4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Rectangle 66">
              <a:extLst>
                <a:ext uri="{FF2B5EF4-FFF2-40B4-BE49-F238E27FC236}">
                  <a16:creationId xmlns:a16="http://schemas.microsoft.com/office/drawing/2014/main" id="{54B6E037-E222-42EB-9AEB-C45EF2090A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Rectangle 64">
              <a:extLst>
                <a:ext uri="{FF2B5EF4-FFF2-40B4-BE49-F238E27FC236}">
                  <a16:creationId xmlns:a16="http://schemas.microsoft.com/office/drawing/2014/main" id="{A0494426-372E-42B8-87E1-170F1B5969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Rectangle 66">
              <a:extLst>
                <a:ext uri="{FF2B5EF4-FFF2-40B4-BE49-F238E27FC236}">
                  <a16:creationId xmlns:a16="http://schemas.microsoft.com/office/drawing/2014/main" id="{14DB5AB5-5D73-4375-8CF4-DF4B7A5D7F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Rectangle 64">
              <a:extLst>
                <a:ext uri="{FF2B5EF4-FFF2-40B4-BE49-F238E27FC236}">
                  <a16:creationId xmlns:a16="http://schemas.microsoft.com/office/drawing/2014/main" id="{009B2A6E-6D36-4A9A-AFAA-CF4D859147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Rectangle 66">
              <a:extLst>
                <a:ext uri="{FF2B5EF4-FFF2-40B4-BE49-F238E27FC236}">
                  <a16:creationId xmlns:a16="http://schemas.microsoft.com/office/drawing/2014/main" id="{85DC0718-B29F-47A6-931F-F0EF9FA995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Rectangle 64">
              <a:extLst>
                <a:ext uri="{FF2B5EF4-FFF2-40B4-BE49-F238E27FC236}">
                  <a16:creationId xmlns:a16="http://schemas.microsoft.com/office/drawing/2014/main" id="{AAED958D-AFCC-4BEF-818A-EFF7E41D17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Rectangle 66">
              <a:extLst>
                <a:ext uri="{FF2B5EF4-FFF2-40B4-BE49-F238E27FC236}">
                  <a16:creationId xmlns:a16="http://schemas.microsoft.com/office/drawing/2014/main" id="{C216DD5A-D1AE-429E-937E-456A50345E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Rectangle 64">
              <a:extLst>
                <a:ext uri="{FF2B5EF4-FFF2-40B4-BE49-F238E27FC236}">
                  <a16:creationId xmlns:a16="http://schemas.microsoft.com/office/drawing/2014/main" id="{A845B253-9DEE-45AC-AADA-FAA6812C39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Rectangle 66">
              <a:extLst>
                <a:ext uri="{FF2B5EF4-FFF2-40B4-BE49-F238E27FC236}">
                  <a16:creationId xmlns:a16="http://schemas.microsoft.com/office/drawing/2014/main" id="{CE7B6CBF-757B-4B55-84CB-062B712D38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Rectangle 64">
              <a:extLst>
                <a:ext uri="{FF2B5EF4-FFF2-40B4-BE49-F238E27FC236}">
                  <a16:creationId xmlns:a16="http://schemas.microsoft.com/office/drawing/2014/main" id="{2CC28C7A-EF33-43D3-90CD-DCAC92546A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Rectangle 66">
              <a:extLst>
                <a:ext uri="{FF2B5EF4-FFF2-40B4-BE49-F238E27FC236}">
                  <a16:creationId xmlns:a16="http://schemas.microsoft.com/office/drawing/2014/main" id="{BC0C9DCF-F15B-4B7A-A16B-37B4335E6B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Rectangle 64">
              <a:extLst>
                <a:ext uri="{FF2B5EF4-FFF2-40B4-BE49-F238E27FC236}">
                  <a16:creationId xmlns:a16="http://schemas.microsoft.com/office/drawing/2014/main" id="{94991FD1-406A-4958-87D4-8DFA9FEA4C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Rectangle 66">
              <a:extLst>
                <a:ext uri="{FF2B5EF4-FFF2-40B4-BE49-F238E27FC236}">
                  <a16:creationId xmlns:a16="http://schemas.microsoft.com/office/drawing/2014/main" id="{5CD32F69-27AD-4088-877C-E2A40F8B07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3" name="Rectangle 162">
            <a:extLst>
              <a:ext uri="{FF2B5EF4-FFF2-40B4-BE49-F238E27FC236}">
                <a16:creationId xmlns:a16="http://schemas.microsoft.com/office/drawing/2014/main" id="{D9F5512A-48E1-4C07-B75E-3CCC517B6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4563A7CB-9CB8-42C9-9AF0-284F0217D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204" y="4079912"/>
            <a:ext cx="5586942" cy="1927494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10E26D8F-982A-4A5E-9737-34E7D8594A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838" y="4133827"/>
            <a:ext cx="5586942" cy="1819665"/>
          </a:xfrm>
          <a:prstGeom prst="rect">
            <a:avLst/>
          </a:prstGeom>
        </p:spPr>
      </p:pic>
      <p:pic>
        <p:nvPicPr>
          <p:cNvPr id="7" name="Segnaposto contenuto 6">
            <a:extLst>
              <a:ext uri="{FF2B5EF4-FFF2-40B4-BE49-F238E27FC236}">
                <a16:creationId xmlns:a16="http://schemas.microsoft.com/office/drawing/2014/main" id="{92706AAF-6C17-4871-94D2-78BA6656FB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271" y="1404936"/>
            <a:ext cx="5950325" cy="1373152"/>
          </a:xfrm>
        </p:spPr>
      </p:pic>
    </p:spTree>
    <p:extLst>
      <p:ext uri="{BB962C8B-B14F-4D97-AF65-F5344CB8AC3E}">
        <p14:creationId xmlns:p14="http://schemas.microsoft.com/office/powerpoint/2010/main" val="2792050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7" name="Rectangle 86">
            <a:extLst>
              <a:ext uri="{FF2B5EF4-FFF2-40B4-BE49-F238E27FC236}">
                <a16:creationId xmlns:a16="http://schemas.microsoft.com/office/drawing/2014/main" id="{1787C549-66DE-4718-9D45-8165992511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3CD1EA40-7116-4FCB-9369-70F29FAA9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6592824" cy="32339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4C7BDD8-0FCD-4422-80AA-9CEA86C94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48" y="655591"/>
            <a:ext cx="4929352" cy="2315616"/>
          </a:xfrm>
        </p:spPr>
        <p:txBody>
          <a:bodyPr>
            <a:normAutofit/>
          </a:bodyPr>
          <a:lstStyle/>
          <a:p>
            <a:r>
              <a:rPr lang="it-IT" sz="4600" b="1" dirty="0">
                <a:latin typeface="Bodoni MT" panose="02070603080606020203" pitchFamily="18" charset="0"/>
              </a:rPr>
              <a:t>Il laboratori competitors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BF647E38-F93D-4661-8D77-CE13EEB65B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BAB21C4D-C8DB-45E4-8B45-1A73A18862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7763256" y="73152"/>
            <a:chExt cx="1178966" cy="232963"/>
          </a:xfrm>
        </p:grpSpPr>
        <p:sp>
          <p:nvSpPr>
            <p:cNvPr id="94" name="Rectangle 64">
              <a:extLst>
                <a:ext uri="{FF2B5EF4-FFF2-40B4-BE49-F238E27FC236}">
                  <a16:creationId xmlns:a16="http://schemas.microsoft.com/office/drawing/2014/main" id="{408C67FF-5706-4C08-9DF4-D3E2EF7F61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 66">
              <a:extLst>
                <a:ext uri="{FF2B5EF4-FFF2-40B4-BE49-F238E27FC236}">
                  <a16:creationId xmlns:a16="http://schemas.microsoft.com/office/drawing/2014/main" id="{90AE6FAF-1DDD-40E6-8128-2B5DD14649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Rectangle 64">
              <a:extLst>
                <a:ext uri="{FF2B5EF4-FFF2-40B4-BE49-F238E27FC236}">
                  <a16:creationId xmlns:a16="http://schemas.microsoft.com/office/drawing/2014/main" id="{3E186F0A-23FB-4FB4-8C95-4C6A6F483B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 66">
              <a:extLst>
                <a:ext uri="{FF2B5EF4-FFF2-40B4-BE49-F238E27FC236}">
                  <a16:creationId xmlns:a16="http://schemas.microsoft.com/office/drawing/2014/main" id="{D183081B-2F31-48CC-A297-BA0C06A744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Rectangle 64">
              <a:extLst>
                <a:ext uri="{FF2B5EF4-FFF2-40B4-BE49-F238E27FC236}">
                  <a16:creationId xmlns:a16="http://schemas.microsoft.com/office/drawing/2014/main" id="{BC6A5254-D4C3-478C-B4E0-73D3642DBE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ectangle 66">
              <a:extLst>
                <a:ext uri="{FF2B5EF4-FFF2-40B4-BE49-F238E27FC236}">
                  <a16:creationId xmlns:a16="http://schemas.microsoft.com/office/drawing/2014/main" id="{41974FE2-7080-4C99-A4E6-3E15D4B285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ectangle 64">
              <a:extLst>
                <a:ext uri="{FF2B5EF4-FFF2-40B4-BE49-F238E27FC236}">
                  <a16:creationId xmlns:a16="http://schemas.microsoft.com/office/drawing/2014/main" id="{7C843590-9C15-4DFA-9178-8A943EF622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Rectangle 66">
              <a:extLst>
                <a:ext uri="{FF2B5EF4-FFF2-40B4-BE49-F238E27FC236}">
                  <a16:creationId xmlns:a16="http://schemas.microsoft.com/office/drawing/2014/main" id="{3506696A-3D1F-450D-96A0-B59B7BBE3C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Rectangle 64">
              <a:extLst>
                <a:ext uri="{FF2B5EF4-FFF2-40B4-BE49-F238E27FC236}">
                  <a16:creationId xmlns:a16="http://schemas.microsoft.com/office/drawing/2014/main" id="{6D2546D9-69E1-4D75-8E64-8862078132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Rectangle 66">
              <a:extLst>
                <a:ext uri="{FF2B5EF4-FFF2-40B4-BE49-F238E27FC236}">
                  <a16:creationId xmlns:a16="http://schemas.microsoft.com/office/drawing/2014/main" id="{865383D5-D060-4DBD-82E9-14902BD82B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Rectangle 64">
              <a:extLst>
                <a:ext uri="{FF2B5EF4-FFF2-40B4-BE49-F238E27FC236}">
                  <a16:creationId xmlns:a16="http://schemas.microsoft.com/office/drawing/2014/main" id="{70242239-3409-460D-BA74-ADF2AFD4EE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Rectangle 66">
              <a:extLst>
                <a:ext uri="{FF2B5EF4-FFF2-40B4-BE49-F238E27FC236}">
                  <a16:creationId xmlns:a16="http://schemas.microsoft.com/office/drawing/2014/main" id="{4F02255D-DBCA-4E02-8376-8A374688DE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ectangle 64">
              <a:extLst>
                <a:ext uri="{FF2B5EF4-FFF2-40B4-BE49-F238E27FC236}">
                  <a16:creationId xmlns:a16="http://schemas.microsoft.com/office/drawing/2014/main" id="{343BABB3-0280-4F53-A4A9-54ED96AB29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Rectangle 66">
              <a:extLst>
                <a:ext uri="{FF2B5EF4-FFF2-40B4-BE49-F238E27FC236}">
                  <a16:creationId xmlns:a16="http://schemas.microsoft.com/office/drawing/2014/main" id="{2824031E-D05D-4B6C-A900-28D70C737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Rectangle 64">
              <a:extLst>
                <a:ext uri="{FF2B5EF4-FFF2-40B4-BE49-F238E27FC236}">
                  <a16:creationId xmlns:a16="http://schemas.microsoft.com/office/drawing/2014/main" id="{96B0A62E-B7B0-475C-B1FF-989CDB45E3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Rectangle 66">
              <a:extLst>
                <a:ext uri="{FF2B5EF4-FFF2-40B4-BE49-F238E27FC236}">
                  <a16:creationId xmlns:a16="http://schemas.microsoft.com/office/drawing/2014/main" id="{D62DF221-DFF7-4614-8983-8B7C47034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Rectangle 64">
              <a:extLst>
                <a:ext uri="{FF2B5EF4-FFF2-40B4-BE49-F238E27FC236}">
                  <a16:creationId xmlns:a16="http://schemas.microsoft.com/office/drawing/2014/main" id="{4E544155-BC32-4013-9135-149E30150C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Rectangle 66">
              <a:extLst>
                <a:ext uri="{FF2B5EF4-FFF2-40B4-BE49-F238E27FC236}">
                  <a16:creationId xmlns:a16="http://schemas.microsoft.com/office/drawing/2014/main" id="{1DD4153E-E8EE-4D47-8FF6-926EBB23FE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Rectangle 64">
              <a:extLst>
                <a:ext uri="{FF2B5EF4-FFF2-40B4-BE49-F238E27FC236}">
                  <a16:creationId xmlns:a16="http://schemas.microsoft.com/office/drawing/2014/main" id="{6834F1B0-119E-4A62-A22F-79C5AEEE3C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Rectangle 66">
              <a:extLst>
                <a:ext uri="{FF2B5EF4-FFF2-40B4-BE49-F238E27FC236}">
                  <a16:creationId xmlns:a16="http://schemas.microsoft.com/office/drawing/2014/main" id="{04C90783-5CC9-4855-A633-D3D3B900D0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5" name="Rectangle 114">
            <a:extLst>
              <a:ext uri="{FF2B5EF4-FFF2-40B4-BE49-F238E27FC236}">
                <a16:creationId xmlns:a16="http://schemas.microsoft.com/office/drawing/2014/main" id="{D6C80E47-971C-437F-B030-191115B01D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233984"/>
            <a:ext cx="606971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Segnaposto contenuto 2">
            <a:extLst>
              <a:ext uri="{FF2B5EF4-FFF2-40B4-BE49-F238E27FC236}">
                <a16:creationId xmlns:a16="http://schemas.microsoft.com/office/drawing/2014/main" id="{2BE80592-CE07-42A2-822C-47BE00DD48D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5288566"/>
              </p:ext>
            </p:extLst>
          </p:nvPr>
        </p:nvGraphicFramePr>
        <p:xfrm>
          <a:off x="7169101" y="521207"/>
          <a:ext cx="4496426" cy="59577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magine 4">
            <a:extLst>
              <a:ext uri="{FF2B5EF4-FFF2-40B4-BE49-F238E27FC236}">
                <a16:creationId xmlns:a16="http://schemas.microsoft.com/office/drawing/2014/main" id="{6C25335F-9EFE-4C47-A2E3-4565858F3A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3698" y="1705667"/>
            <a:ext cx="1397419" cy="455139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CC5F6F3B-3D04-4D45-844C-35C2195AE9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24190" y="2859286"/>
            <a:ext cx="1355613" cy="443978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F34ECE1F-C533-4CAB-9AF5-154673E8B29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6507" y="3866473"/>
            <a:ext cx="1396105" cy="479911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59DD0008-909A-4708-AF32-A3B61BFB9DA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190" y="4972788"/>
            <a:ext cx="1249296" cy="288299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D5867E76-C972-4AF1-8E91-AB9E5A343D5D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63"/>
          <a:stretch/>
        </p:blipFill>
        <p:spPr>
          <a:xfrm>
            <a:off x="590370" y="3236148"/>
            <a:ext cx="5261790" cy="3615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8694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8" name="Rectangle 47">
            <a:extLst>
              <a:ext uri="{FF2B5EF4-FFF2-40B4-BE49-F238E27FC236}">
                <a16:creationId xmlns:a16="http://schemas.microsoft.com/office/drawing/2014/main" id="{D48D9584-D2FD-48CE-9E17-4E250B743B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CE083A47-F551-4E7C-B5D6-B41FFE70FB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51" r="7358" b="-2"/>
          <a:stretch/>
        </p:blipFill>
        <p:spPr>
          <a:xfrm>
            <a:off x="3577219" y="10"/>
            <a:ext cx="4979304" cy="3401558"/>
          </a:xfrm>
          <a:custGeom>
            <a:avLst/>
            <a:gdLst/>
            <a:ahLst/>
            <a:cxnLst/>
            <a:rect l="l" t="t" r="r" b="b"/>
            <a:pathLst>
              <a:path w="4979304" h="3364992">
                <a:moveTo>
                  <a:pt x="0" y="0"/>
                </a:moveTo>
                <a:lnTo>
                  <a:pt x="4211250" y="0"/>
                </a:lnTo>
                <a:lnTo>
                  <a:pt x="4309461" y="192282"/>
                </a:lnTo>
                <a:cubicBezTo>
                  <a:pt x="4697535" y="1033269"/>
                  <a:pt x="4937593" y="2032690"/>
                  <a:pt x="4974907" y="3110424"/>
                </a:cubicBezTo>
                <a:lnTo>
                  <a:pt x="4979304" y="3364992"/>
                </a:lnTo>
                <a:lnTo>
                  <a:pt x="800592" y="3364992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</p:spPr>
      </p:pic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650E28B4-FBBB-4316-9B91-5A9883280C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19714" b="-2"/>
          <a:stretch/>
        </p:blipFill>
        <p:spPr>
          <a:xfrm>
            <a:off x="7822523" y="3456433"/>
            <a:ext cx="4369477" cy="3401568"/>
          </a:xfrm>
          <a:custGeom>
            <a:avLst/>
            <a:gdLst/>
            <a:ahLst/>
            <a:cxnLst/>
            <a:rect l="l" t="t" r="r" b="b"/>
            <a:pathLst>
              <a:path w="4369477" h="3401568">
                <a:moveTo>
                  <a:pt x="781270" y="0"/>
                </a:moveTo>
                <a:lnTo>
                  <a:pt x="4369477" y="0"/>
                </a:lnTo>
                <a:lnTo>
                  <a:pt x="4369477" y="3401568"/>
                </a:lnTo>
                <a:lnTo>
                  <a:pt x="0" y="3401568"/>
                </a:lnTo>
                <a:lnTo>
                  <a:pt x="1963" y="3397912"/>
                </a:lnTo>
                <a:cubicBezTo>
                  <a:pt x="454182" y="2512619"/>
                  <a:pt x="736170" y="1430108"/>
                  <a:pt x="776876" y="254399"/>
                </a:cubicBezTo>
                <a:close/>
              </a:path>
            </a:pathLst>
          </a:cu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E4B4C0FD-C97B-4AAC-8326-7B9523C041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9498" b="-2"/>
          <a:stretch/>
        </p:blipFill>
        <p:spPr>
          <a:xfrm>
            <a:off x="3630260" y="3456432"/>
            <a:ext cx="4925479" cy="3401568"/>
          </a:xfrm>
          <a:custGeom>
            <a:avLst/>
            <a:gdLst/>
            <a:ahLst/>
            <a:cxnLst/>
            <a:rect l="l" t="t" r="r" b="b"/>
            <a:pathLst>
              <a:path w="4925479" h="3364992">
                <a:moveTo>
                  <a:pt x="749362" y="0"/>
                </a:moveTo>
                <a:lnTo>
                  <a:pt x="4925479" y="0"/>
                </a:lnTo>
                <a:lnTo>
                  <a:pt x="4921868" y="209033"/>
                </a:lnTo>
                <a:cubicBezTo>
                  <a:pt x="4884554" y="1286766"/>
                  <a:pt x="4644496" y="2286187"/>
                  <a:pt x="4256422" y="3127175"/>
                </a:cubicBezTo>
                <a:lnTo>
                  <a:pt x="4134952" y="3364992"/>
                </a:lnTo>
                <a:lnTo>
                  <a:pt x="0" y="3364992"/>
                </a:lnTo>
                <a:lnTo>
                  <a:pt x="79008" y="3202330"/>
                </a:lnTo>
                <a:cubicBezTo>
                  <a:pt x="467082" y="2361343"/>
                  <a:pt x="707140" y="1361922"/>
                  <a:pt x="744454" y="284189"/>
                </a:cubicBezTo>
                <a:close/>
              </a:path>
            </a:pathLst>
          </a:custGeom>
        </p:spPr>
      </p:pic>
      <p:sp useBgFill="1">
        <p:nvSpPr>
          <p:cNvPr id="50" name="Freeform: Shape 49">
            <a:extLst>
              <a:ext uri="{FF2B5EF4-FFF2-40B4-BE49-F238E27FC236}">
                <a16:creationId xmlns:a16="http://schemas.microsoft.com/office/drawing/2014/main" id="{CA17DEF4-6C5D-41C6-8D93-5C7CFD7ADA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397136" cy="6858000"/>
          </a:xfrm>
          <a:custGeom>
            <a:avLst/>
            <a:gdLst>
              <a:gd name="connsiteX0" fmla="*/ 0 w 4397136"/>
              <a:gd name="connsiteY0" fmla="*/ 0 h 6858000"/>
              <a:gd name="connsiteX1" fmla="*/ 3599069 w 4397136"/>
              <a:gd name="connsiteY1" fmla="*/ 0 h 6858000"/>
              <a:gd name="connsiteX2" fmla="*/ 3634072 w 4397136"/>
              <a:gd name="connsiteY2" fmla="*/ 58977 h 6858000"/>
              <a:gd name="connsiteX3" fmla="*/ 4397136 w 4397136"/>
              <a:gd name="connsiteY3" fmla="*/ 3474189 h 6858000"/>
              <a:gd name="connsiteX4" fmla="*/ 3802221 w 4397136"/>
              <a:gd name="connsiteY4" fmla="*/ 6546415 h 6858000"/>
              <a:gd name="connsiteX5" fmla="*/ 3649466 w 4397136"/>
              <a:gd name="connsiteY5" fmla="*/ 6858000 h 6858000"/>
              <a:gd name="connsiteX6" fmla="*/ 0 w 439713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7136" h="6858000">
                <a:moveTo>
                  <a:pt x="0" y="0"/>
                </a:moveTo>
                <a:lnTo>
                  <a:pt x="3599069" y="0"/>
                </a:lnTo>
                <a:lnTo>
                  <a:pt x="3634072" y="58977"/>
                </a:lnTo>
                <a:cubicBezTo>
                  <a:pt x="4105532" y="933006"/>
                  <a:pt x="4397136" y="2140466"/>
                  <a:pt x="4397136" y="3474189"/>
                </a:cubicBezTo>
                <a:cubicBezTo>
                  <a:pt x="4397136" y="4641197"/>
                  <a:pt x="4173877" y="5711534"/>
                  <a:pt x="3802221" y="6546415"/>
                </a:cubicBezTo>
                <a:lnTo>
                  <a:pt x="3649466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2" name="Freeform: Shape 51">
            <a:extLst>
              <a:ext uri="{FF2B5EF4-FFF2-40B4-BE49-F238E27FC236}">
                <a16:creationId xmlns:a16="http://schemas.microsoft.com/office/drawing/2014/main" id="{22BBC5A3-5C8C-4FB9-AEFF-8778D2C98D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386504" cy="6858000"/>
          </a:xfrm>
          <a:custGeom>
            <a:avLst/>
            <a:gdLst>
              <a:gd name="connsiteX0" fmla="*/ 0 w 4386504"/>
              <a:gd name="connsiteY0" fmla="*/ 0 h 6858000"/>
              <a:gd name="connsiteX1" fmla="*/ 3588437 w 4386504"/>
              <a:gd name="connsiteY1" fmla="*/ 0 h 6858000"/>
              <a:gd name="connsiteX2" fmla="*/ 3623440 w 4386504"/>
              <a:gd name="connsiteY2" fmla="*/ 58977 h 6858000"/>
              <a:gd name="connsiteX3" fmla="*/ 4386504 w 4386504"/>
              <a:gd name="connsiteY3" fmla="*/ 3474189 h 6858000"/>
              <a:gd name="connsiteX4" fmla="*/ 3791589 w 4386504"/>
              <a:gd name="connsiteY4" fmla="*/ 6546415 h 6858000"/>
              <a:gd name="connsiteX5" fmla="*/ 3638834 w 4386504"/>
              <a:gd name="connsiteY5" fmla="*/ 6858000 h 6858000"/>
              <a:gd name="connsiteX6" fmla="*/ 0 w 438650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6504" h="6858000">
                <a:moveTo>
                  <a:pt x="0" y="0"/>
                </a:moveTo>
                <a:lnTo>
                  <a:pt x="3588437" y="0"/>
                </a:lnTo>
                <a:lnTo>
                  <a:pt x="3623440" y="58977"/>
                </a:lnTo>
                <a:cubicBezTo>
                  <a:pt x="4094900" y="933006"/>
                  <a:pt x="4386504" y="2140466"/>
                  <a:pt x="4386504" y="3474189"/>
                </a:cubicBezTo>
                <a:cubicBezTo>
                  <a:pt x="4386504" y="4641197"/>
                  <a:pt x="4163245" y="5711534"/>
                  <a:pt x="3791589" y="6546415"/>
                </a:cubicBezTo>
                <a:lnTo>
                  <a:pt x="3638834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E5497524-B900-406A-BD51-E3B543ED6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12" y="1508760"/>
            <a:ext cx="3429000" cy="289864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600" b="1" kern="1200" dirty="0">
                <a:solidFill>
                  <a:schemeClr val="tx1"/>
                </a:solidFill>
                <a:latin typeface="Bodoni MT" panose="02070603080606020203" pitchFamily="18" charset="0"/>
              </a:rPr>
              <a:t>Siti web </a:t>
            </a:r>
            <a:r>
              <a:rPr lang="en-US" sz="4600" b="1" kern="1200" dirty="0" err="1">
                <a:solidFill>
                  <a:schemeClr val="tx1"/>
                </a:solidFill>
                <a:latin typeface="Bodoni MT" panose="02070603080606020203" pitchFamily="18" charset="0"/>
              </a:rPr>
              <a:t>dei</a:t>
            </a:r>
            <a:r>
              <a:rPr lang="en-US" sz="4600" b="1" kern="1200" dirty="0">
                <a:solidFill>
                  <a:schemeClr val="tx1"/>
                </a:solidFill>
                <a:latin typeface="Bodoni MT" panose="02070603080606020203" pitchFamily="18" charset="0"/>
              </a:rPr>
              <a:t> </a:t>
            </a:r>
            <a:r>
              <a:rPr lang="en-US" sz="4600" b="1" kern="1200" dirty="0" err="1">
                <a:solidFill>
                  <a:schemeClr val="tx1"/>
                </a:solidFill>
                <a:latin typeface="Bodoni MT" panose="02070603080606020203" pitchFamily="18" charset="0"/>
              </a:rPr>
              <a:t>laboratori</a:t>
            </a:r>
            <a:r>
              <a:rPr lang="en-US" sz="4600" b="1" kern="1200" dirty="0">
                <a:solidFill>
                  <a:schemeClr val="tx1"/>
                </a:solidFill>
                <a:latin typeface="Bodoni MT" panose="02070603080606020203" pitchFamily="18" charset="0"/>
              </a:rPr>
              <a:t> competitors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BB917E8-D696-4787-96D6-521A9C42F9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67989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7BC6334F-DD18-4B1D-8447-0329BAFD763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0131" b="-2"/>
          <a:stretch/>
        </p:blipFill>
        <p:spPr>
          <a:xfrm>
            <a:off x="7845207" y="10"/>
            <a:ext cx="4346795" cy="3401558"/>
          </a:xfrm>
          <a:custGeom>
            <a:avLst/>
            <a:gdLst/>
            <a:ahLst/>
            <a:cxnLst/>
            <a:rect l="l" t="t" r="r" b="b"/>
            <a:pathLst>
              <a:path w="4346795" h="3401568">
                <a:moveTo>
                  <a:pt x="0" y="0"/>
                </a:moveTo>
                <a:lnTo>
                  <a:pt x="4346795" y="0"/>
                </a:lnTo>
                <a:lnTo>
                  <a:pt x="4346795" y="3401568"/>
                </a:lnTo>
                <a:lnTo>
                  <a:pt x="762748" y="3401568"/>
                </a:lnTo>
                <a:lnTo>
                  <a:pt x="751436" y="2963954"/>
                </a:lnTo>
                <a:cubicBezTo>
                  <a:pt x="698408" y="1942163"/>
                  <a:pt x="463174" y="995044"/>
                  <a:pt x="93264" y="192283"/>
                </a:cubicBezTo>
                <a:close/>
              </a:path>
            </a:pathLst>
          </a:custGeom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39F4C545-E278-42ED-9B78-2EBA464444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2" y="4544568"/>
            <a:ext cx="341496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27500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7316481C-0A49-4796-812B-0D64F063B7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7584669-3621-470C-AF36-FFDFC0682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1357" y="567582"/>
            <a:ext cx="3888999" cy="104941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600" b="1" dirty="0" err="1">
                <a:latin typeface="Bodoni MT" panose="02070603080606020203" pitchFamily="18" charset="0"/>
              </a:rPr>
              <a:t>Analisi</a:t>
            </a:r>
            <a:r>
              <a:rPr lang="en-US" sz="4600" b="1" dirty="0">
                <a:latin typeface="Bodoni MT" panose="02070603080606020203" pitchFamily="18" charset="0"/>
              </a:rPr>
              <a:t> SWOT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5271697-90F1-4A23-8EF2-0179F2EA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0924561D-756D-410B-973A-E68C2552C2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7763256" y="73152"/>
            <a:chExt cx="1178966" cy="232963"/>
          </a:xfrm>
        </p:grpSpPr>
        <p:sp>
          <p:nvSpPr>
            <p:cNvPr id="57" name="Rectangle 64">
              <a:extLst>
                <a:ext uri="{FF2B5EF4-FFF2-40B4-BE49-F238E27FC236}">
                  <a16:creationId xmlns:a16="http://schemas.microsoft.com/office/drawing/2014/main" id="{77AF0971-0074-4E4E-9318-C1990C6FF2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66">
              <a:extLst>
                <a:ext uri="{FF2B5EF4-FFF2-40B4-BE49-F238E27FC236}">
                  <a16:creationId xmlns:a16="http://schemas.microsoft.com/office/drawing/2014/main" id="{0849707A-24B1-45E4-8493-5DC15C5782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64">
              <a:extLst>
                <a:ext uri="{FF2B5EF4-FFF2-40B4-BE49-F238E27FC236}">
                  <a16:creationId xmlns:a16="http://schemas.microsoft.com/office/drawing/2014/main" id="{E0FFD705-F03C-46B0-ABB9-3C24E09312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66">
              <a:extLst>
                <a:ext uri="{FF2B5EF4-FFF2-40B4-BE49-F238E27FC236}">
                  <a16:creationId xmlns:a16="http://schemas.microsoft.com/office/drawing/2014/main" id="{520B12C0-88D0-4F6F-9F29-38E4D1D610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4">
              <a:extLst>
                <a:ext uri="{FF2B5EF4-FFF2-40B4-BE49-F238E27FC236}">
                  <a16:creationId xmlns:a16="http://schemas.microsoft.com/office/drawing/2014/main" id="{DEDD5A45-3641-4FE7-8375-EECF2DC9D0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6">
              <a:extLst>
                <a:ext uri="{FF2B5EF4-FFF2-40B4-BE49-F238E27FC236}">
                  <a16:creationId xmlns:a16="http://schemas.microsoft.com/office/drawing/2014/main" id="{89BF55CA-60FC-479D-A85E-48626FC135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4">
              <a:extLst>
                <a:ext uri="{FF2B5EF4-FFF2-40B4-BE49-F238E27FC236}">
                  <a16:creationId xmlns:a16="http://schemas.microsoft.com/office/drawing/2014/main" id="{5AFBE5BF-E87A-408F-BBBD-44C3D04C04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6">
              <a:extLst>
                <a:ext uri="{FF2B5EF4-FFF2-40B4-BE49-F238E27FC236}">
                  <a16:creationId xmlns:a16="http://schemas.microsoft.com/office/drawing/2014/main" id="{1C27CF92-D148-45C8-88B6-F450B63DF1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51CA2232-D147-480C-B1EE-665EE6ACC7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6">
              <a:extLst>
                <a:ext uri="{FF2B5EF4-FFF2-40B4-BE49-F238E27FC236}">
                  <a16:creationId xmlns:a16="http://schemas.microsoft.com/office/drawing/2014/main" id="{7E67D92D-1CA9-43CE-8150-DF504F2BF0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4">
              <a:extLst>
                <a:ext uri="{FF2B5EF4-FFF2-40B4-BE49-F238E27FC236}">
                  <a16:creationId xmlns:a16="http://schemas.microsoft.com/office/drawing/2014/main" id="{7B273169-B674-4C50-A14D-A943B99792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6">
              <a:extLst>
                <a:ext uri="{FF2B5EF4-FFF2-40B4-BE49-F238E27FC236}">
                  <a16:creationId xmlns:a16="http://schemas.microsoft.com/office/drawing/2014/main" id="{DF6183FA-653E-4533-9A0B-D249EC0B15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4">
              <a:extLst>
                <a:ext uri="{FF2B5EF4-FFF2-40B4-BE49-F238E27FC236}">
                  <a16:creationId xmlns:a16="http://schemas.microsoft.com/office/drawing/2014/main" id="{A82EFE58-AAB0-4925-A176-6FF36BF878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6">
              <a:extLst>
                <a:ext uri="{FF2B5EF4-FFF2-40B4-BE49-F238E27FC236}">
                  <a16:creationId xmlns:a16="http://schemas.microsoft.com/office/drawing/2014/main" id="{3122AE75-4DBB-4E14-B0CA-DD1EAD89CE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64">
              <a:extLst>
                <a:ext uri="{FF2B5EF4-FFF2-40B4-BE49-F238E27FC236}">
                  <a16:creationId xmlns:a16="http://schemas.microsoft.com/office/drawing/2014/main" id="{4ED7E672-90FC-4E8C-9C43-3AAE391C6C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66">
              <a:extLst>
                <a:ext uri="{FF2B5EF4-FFF2-40B4-BE49-F238E27FC236}">
                  <a16:creationId xmlns:a16="http://schemas.microsoft.com/office/drawing/2014/main" id="{A5C0019E-5136-4C5E-A223-1E1717FD47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64">
              <a:extLst>
                <a:ext uri="{FF2B5EF4-FFF2-40B4-BE49-F238E27FC236}">
                  <a16:creationId xmlns:a16="http://schemas.microsoft.com/office/drawing/2014/main" id="{29705F60-CFE6-47C5-96E5-05E7731FC8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66">
              <a:extLst>
                <a:ext uri="{FF2B5EF4-FFF2-40B4-BE49-F238E27FC236}">
                  <a16:creationId xmlns:a16="http://schemas.microsoft.com/office/drawing/2014/main" id="{090E047C-18BC-4180-8D10-9F18F517BA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64">
              <a:extLst>
                <a:ext uri="{FF2B5EF4-FFF2-40B4-BE49-F238E27FC236}">
                  <a16:creationId xmlns:a16="http://schemas.microsoft.com/office/drawing/2014/main" id="{A153194A-C8B1-46DB-9C6B-9847B06FAE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66">
              <a:extLst>
                <a:ext uri="{FF2B5EF4-FFF2-40B4-BE49-F238E27FC236}">
                  <a16:creationId xmlns:a16="http://schemas.microsoft.com/office/drawing/2014/main" id="{5C0235EA-4E98-43EA-9AAE-2BD893DEAF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Rectangle 77">
            <a:extLst>
              <a:ext uri="{FF2B5EF4-FFF2-40B4-BE49-F238E27FC236}">
                <a16:creationId xmlns:a16="http://schemas.microsoft.com/office/drawing/2014/main" id="{D9F5512A-48E1-4C07-B75E-3CCC517B6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233650"/>
            <a:ext cx="606972" cy="3624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478E352B-D581-4FC7-B270-C639CAF499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868" y="2184575"/>
            <a:ext cx="11163975" cy="3730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6140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7" name="Rectangle 86">
            <a:extLst>
              <a:ext uri="{FF2B5EF4-FFF2-40B4-BE49-F238E27FC236}">
                <a16:creationId xmlns:a16="http://schemas.microsoft.com/office/drawing/2014/main" id="{1787C549-66DE-4718-9D45-8165992511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3CD1EA40-7116-4FCB-9369-70F29FAA9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6592824" cy="32339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4C7BDD8-0FCD-4422-80AA-9CEA86C94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48" y="655591"/>
            <a:ext cx="4929352" cy="2315616"/>
          </a:xfrm>
        </p:spPr>
        <p:txBody>
          <a:bodyPr>
            <a:normAutofit/>
          </a:bodyPr>
          <a:lstStyle/>
          <a:p>
            <a:r>
              <a:rPr lang="it-IT" sz="4600" b="1" dirty="0">
                <a:latin typeface="Bodoni MT" panose="02070603080606020203" pitchFamily="18" charset="0"/>
              </a:rPr>
              <a:t>Il concetto di</a:t>
            </a:r>
            <a:br>
              <a:rPr lang="it-IT" sz="4600" b="1" dirty="0">
                <a:latin typeface="Bodoni MT" panose="02070603080606020203" pitchFamily="18" charset="0"/>
              </a:rPr>
            </a:br>
            <a:r>
              <a:rPr lang="it-IT" sz="4600" b="1" dirty="0">
                <a:latin typeface="Bodoni MT" panose="02070603080606020203" pitchFamily="18" charset="0"/>
              </a:rPr>
              <a:t>Gratuità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BF647E38-F93D-4661-8D77-CE13EEB65B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BAB21C4D-C8DB-45E4-8B45-1A73A18862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7763256" y="73152"/>
            <a:chExt cx="1178966" cy="232963"/>
          </a:xfrm>
        </p:grpSpPr>
        <p:sp>
          <p:nvSpPr>
            <p:cNvPr id="94" name="Rectangle 64">
              <a:extLst>
                <a:ext uri="{FF2B5EF4-FFF2-40B4-BE49-F238E27FC236}">
                  <a16:creationId xmlns:a16="http://schemas.microsoft.com/office/drawing/2014/main" id="{408C67FF-5706-4C08-9DF4-D3E2EF7F61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 66">
              <a:extLst>
                <a:ext uri="{FF2B5EF4-FFF2-40B4-BE49-F238E27FC236}">
                  <a16:creationId xmlns:a16="http://schemas.microsoft.com/office/drawing/2014/main" id="{90AE6FAF-1DDD-40E6-8128-2B5DD14649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Rectangle 64">
              <a:extLst>
                <a:ext uri="{FF2B5EF4-FFF2-40B4-BE49-F238E27FC236}">
                  <a16:creationId xmlns:a16="http://schemas.microsoft.com/office/drawing/2014/main" id="{3E186F0A-23FB-4FB4-8C95-4C6A6F483B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 66">
              <a:extLst>
                <a:ext uri="{FF2B5EF4-FFF2-40B4-BE49-F238E27FC236}">
                  <a16:creationId xmlns:a16="http://schemas.microsoft.com/office/drawing/2014/main" id="{D183081B-2F31-48CC-A297-BA0C06A744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Rectangle 64">
              <a:extLst>
                <a:ext uri="{FF2B5EF4-FFF2-40B4-BE49-F238E27FC236}">
                  <a16:creationId xmlns:a16="http://schemas.microsoft.com/office/drawing/2014/main" id="{BC6A5254-D4C3-478C-B4E0-73D3642DBE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ectangle 66">
              <a:extLst>
                <a:ext uri="{FF2B5EF4-FFF2-40B4-BE49-F238E27FC236}">
                  <a16:creationId xmlns:a16="http://schemas.microsoft.com/office/drawing/2014/main" id="{41974FE2-7080-4C99-A4E6-3E15D4B285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ectangle 64">
              <a:extLst>
                <a:ext uri="{FF2B5EF4-FFF2-40B4-BE49-F238E27FC236}">
                  <a16:creationId xmlns:a16="http://schemas.microsoft.com/office/drawing/2014/main" id="{7C843590-9C15-4DFA-9178-8A943EF622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Rectangle 66">
              <a:extLst>
                <a:ext uri="{FF2B5EF4-FFF2-40B4-BE49-F238E27FC236}">
                  <a16:creationId xmlns:a16="http://schemas.microsoft.com/office/drawing/2014/main" id="{3506696A-3D1F-450D-96A0-B59B7BBE3C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Rectangle 64">
              <a:extLst>
                <a:ext uri="{FF2B5EF4-FFF2-40B4-BE49-F238E27FC236}">
                  <a16:creationId xmlns:a16="http://schemas.microsoft.com/office/drawing/2014/main" id="{6D2546D9-69E1-4D75-8E64-8862078132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Rectangle 66">
              <a:extLst>
                <a:ext uri="{FF2B5EF4-FFF2-40B4-BE49-F238E27FC236}">
                  <a16:creationId xmlns:a16="http://schemas.microsoft.com/office/drawing/2014/main" id="{865383D5-D060-4DBD-82E9-14902BD82B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Rectangle 64">
              <a:extLst>
                <a:ext uri="{FF2B5EF4-FFF2-40B4-BE49-F238E27FC236}">
                  <a16:creationId xmlns:a16="http://schemas.microsoft.com/office/drawing/2014/main" id="{70242239-3409-460D-BA74-ADF2AFD4EE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Rectangle 66">
              <a:extLst>
                <a:ext uri="{FF2B5EF4-FFF2-40B4-BE49-F238E27FC236}">
                  <a16:creationId xmlns:a16="http://schemas.microsoft.com/office/drawing/2014/main" id="{4F02255D-DBCA-4E02-8376-8A374688DE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ectangle 64">
              <a:extLst>
                <a:ext uri="{FF2B5EF4-FFF2-40B4-BE49-F238E27FC236}">
                  <a16:creationId xmlns:a16="http://schemas.microsoft.com/office/drawing/2014/main" id="{343BABB3-0280-4F53-A4A9-54ED96AB29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Rectangle 66">
              <a:extLst>
                <a:ext uri="{FF2B5EF4-FFF2-40B4-BE49-F238E27FC236}">
                  <a16:creationId xmlns:a16="http://schemas.microsoft.com/office/drawing/2014/main" id="{2824031E-D05D-4B6C-A900-28D70C737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Rectangle 64">
              <a:extLst>
                <a:ext uri="{FF2B5EF4-FFF2-40B4-BE49-F238E27FC236}">
                  <a16:creationId xmlns:a16="http://schemas.microsoft.com/office/drawing/2014/main" id="{96B0A62E-B7B0-475C-B1FF-989CDB45E3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Rectangle 66">
              <a:extLst>
                <a:ext uri="{FF2B5EF4-FFF2-40B4-BE49-F238E27FC236}">
                  <a16:creationId xmlns:a16="http://schemas.microsoft.com/office/drawing/2014/main" id="{D62DF221-DFF7-4614-8983-8B7C47034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Rectangle 64">
              <a:extLst>
                <a:ext uri="{FF2B5EF4-FFF2-40B4-BE49-F238E27FC236}">
                  <a16:creationId xmlns:a16="http://schemas.microsoft.com/office/drawing/2014/main" id="{4E544155-BC32-4013-9135-149E30150C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Rectangle 66">
              <a:extLst>
                <a:ext uri="{FF2B5EF4-FFF2-40B4-BE49-F238E27FC236}">
                  <a16:creationId xmlns:a16="http://schemas.microsoft.com/office/drawing/2014/main" id="{1DD4153E-E8EE-4D47-8FF6-926EBB23FE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Rectangle 64">
              <a:extLst>
                <a:ext uri="{FF2B5EF4-FFF2-40B4-BE49-F238E27FC236}">
                  <a16:creationId xmlns:a16="http://schemas.microsoft.com/office/drawing/2014/main" id="{6834F1B0-119E-4A62-A22F-79C5AEEE3C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Rectangle 66">
              <a:extLst>
                <a:ext uri="{FF2B5EF4-FFF2-40B4-BE49-F238E27FC236}">
                  <a16:creationId xmlns:a16="http://schemas.microsoft.com/office/drawing/2014/main" id="{04C90783-5CC9-4855-A633-D3D3B900D0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5" name="Rectangle 114">
            <a:extLst>
              <a:ext uri="{FF2B5EF4-FFF2-40B4-BE49-F238E27FC236}">
                <a16:creationId xmlns:a16="http://schemas.microsoft.com/office/drawing/2014/main" id="{D6C80E47-971C-437F-B030-191115B01D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233984"/>
            <a:ext cx="606971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Segnaposto contenuto 2">
            <a:extLst>
              <a:ext uri="{FF2B5EF4-FFF2-40B4-BE49-F238E27FC236}">
                <a16:creationId xmlns:a16="http://schemas.microsoft.com/office/drawing/2014/main" id="{2BE80592-CE07-42A2-822C-47BE00DD48D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8191747"/>
              </p:ext>
            </p:extLst>
          </p:nvPr>
        </p:nvGraphicFramePr>
        <p:xfrm>
          <a:off x="6592823" y="521207"/>
          <a:ext cx="5072704" cy="63367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Immagine 5">
            <a:extLst>
              <a:ext uri="{FF2B5EF4-FFF2-40B4-BE49-F238E27FC236}">
                <a16:creationId xmlns:a16="http://schemas.microsoft.com/office/drawing/2014/main" id="{BA29A572-6629-4C71-B9EF-D81A517BF3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776" y="2899336"/>
            <a:ext cx="2633204" cy="371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88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27">
            <a:extLst>
              <a:ext uri="{FF2B5EF4-FFF2-40B4-BE49-F238E27FC236}">
                <a16:creationId xmlns:a16="http://schemas.microsoft.com/office/drawing/2014/main" id="{A3C210E6-A35A-4F68-8D60-801A019C75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ED34FEEA-BEC3-4378-A1E2-83CF49D432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" r="1" b="1"/>
          <a:stretch/>
        </p:blipFill>
        <p:spPr>
          <a:xfrm>
            <a:off x="3136389" y="10"/>
            <a:ext cx="4979304" cy="3401558"/>
          </a:xfrm>
          <a:custGeom>
            <a:avLst/>
            <a:gdLst/>
            <a:ahLst/>
            <a:cxnLst/>
            <a:rect l="l" t="t" r="r" b="b"/>
            <a:pathLst>
              <a:path w="4979304" h="3364992">
                <a:moveTo>
                  <a:pt x="0" y="0"/>
                </a:moveTo>
                <a:lnTo>
                  <a:pt x="4211250" y="0"/>
                </a:lnTo>
                <a:lnTo>
                  <a:pt x="4309461" y="192282"/>
                </a:lnTo>
                <a:cubicBezTo>
                  <a:pt x="4697535" y="1033269"/>
                  <a:pt x="4937593" y="2032690"/>
                  <a:pt x="4974907" y="3110424"/>
                </a:cubicBezTo>
                <a:lnTo>
                  <a:pt x="4979304" y="3364992"/>
                </a:lnTo>
                <a:lnTo>
                  <a:pt x="800592" y="3364992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16C84D07-34E8-4E3F-ACDF-F91FE8B1C5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45" r="-2" b="15693"/>
          <a:stretch/>
        </p:blipFill>
        <p:spPr>
          <a:xfrm>
            <a:off x="7381690" y="3456433"/>
            <a:ext cx="4810310" cy="3401568"/>
          </a:xfrm>
          <a:custGeom>
            <a:avLst/>
            <a:gdLst/>
            <a:ahLst/>
            <a:cxnLst/>
            <a:rect l="l" t="t" r="r" b="b"/>
            <a:pathLst>
              <a:path w="4810310" h="3401568">
                <a:moveTo>
                  <a:pt x="781270" y="0"/>
                </a:moveTo>
                <a:lnTo>
                  <a:pt x="4810310" y="0"/>
                </a:lnTo>
                <a:lnTo>
                  <a:pt x="4810310" y="3401568"/>
                </a:lnTo>
                <a:lnTo>
                  <a:pt x="0" y="3401568"/>
                </a:lnTo>
                <a:lnTo>
                  <a:pt x="1963" y="3397912"/>
                </a:lnTo>
                <a:cubicBezTo>
                  <a:pt x="454182" y="2512619"/>
                  <a:pt x="736170" y="1430108"/>
                  <a:pt x="776876" y="254399"/>
                </a:cubicBezTo>
                <a:close/>
              </a:path>
            </a:pathLst>
          </a:cu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E6CCB7F4-F8CB-44E9-8324-8F29C80AAAD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23" b="26174"/>
          <a:stretch/>
        </p:blipFill>
        <p:spPr>
          <a:xfrm>
            <a:off x="3189428" y="3456432"/>
            <a:ext cx="4925479" cy="3401568"/>
          </a:xfrm>
          <a:custGeom>
            <a:avLst/>
            <a:gdLst/>
            <a:ahLst/>
            <a:cxnLst/>
            <a:rect l="l" t="t" r="r" b="b"/>
            <a:pathLst>
              <a:path w="4925479" h="3364992">
                <a:moveTo>
                  <a:pt x="749362" y="0"/>
                </a:moveTo>
                <a:lnTo>
                  <a:pt x="4925479" y="0"/>
                </a:lnTo>
                <a:lnTo>
                  <a:pt x="4921868" y="209033"/>
                </a:lnTo>
                <a:cubicBezTo>
                  <a:pt x="4884554" y="1286766"/>
                  <a:pt x="4644496" y="2286187"/>
                  <a:pt x="4256422" y="3127175"/>
                </a:cubicBezTo>
                <a:lnTo>
                  <a:pt x="4134952" y="3364992"/>
                </a:lnTo>
                <a:lnTo>
                  <a:pt x="0" y="3364992"/>
                </a:lnTo>
                <a:lnTo>
                  <a:pt x="79008" y="3202330"/>
                </a:lnTo>
                <a:cubicBezTo>
                  <a:pt x="467082" y="2361343"/>
                  <a:pt x="707140" y="1361922"/>
                  <a:pt x="744454" y="284189"/>
                </a:cubicBezTo>
                <a:close/>
              </a:path>
            </a:pathLst>
          </a:custGeom>
        </p:spPr>
      </p:pic>
      <p:sp useBgFill="1">
        <p:nvSpPr>
          <p:cNvPr id="30" name="Freeform: Shape 29">
            <a:extLst>
              <a:ext uri="{FF2B5EF4-FFF2-40B4-BE49-F238E27FC236}">
                <a16:creationId xmlns:a16="http://schemas.microsoft.com/office/drawing/2014/main" id="{AC0D06B0-F19C-459E-B221-A34B506FB5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45815" cy="6858000"/>
          </a:xfrm>
          <a:custGeom>
            <a:avLst/>
            <a:gdLst>
              <a:gd name="connsiteX0" fmla="*/ 0 w 3945815"/>
              <a:gd name="connsiteY0" fmla="*/ 0 h 6858000"/>
              <a:gd name="connsiteX1" fmla="*/ 3138662 w 3945815"/>
              <a:gd name="connsiteY1" fmla="*/ 0 h 6858000"/>
              <a:gd name="connsiteX2" fmla="*/ 3275260 w 3945815"/>
              <a:gd name="connsiteY2" fmla="*/ 267438 h 6858000"/>
              <a:gd name="connsiteX3" fmla="*/ 3945815 w 3945815"/>
              <a:gd name="connsiteY3" fmla="*/ 3481388 h 6858000"/>
              <a:gd name="connsiteX4" fmla="*/ 3275260 w 3945815"/>
              <a:gd name="connsiteY4" fmla="*/ 6695338 h 6858000"/>
              <a:gd name="connsiteX5" fmla="*/ 3192177 w 3945815"/>
              <a:gd name="connsiteY5" fmla="*/ 6858000 h 6858000"/>
              <a:gd name="connsiteX6" fmla="*/ 0 w 39458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45815" h="6858000">
                <a:moveTo>
                  <a:pt x="0" y="0"/>
                </a:moveTo>
                <a:lnTo>
                  <a:pt x="3138662" y="0"/>
                </a:lnTo>
                <a:lnTo>
                  <a:pt x="3275260" y="267438"/>
                </a:lnTo>
                <a:cubicBezTo>
                  <a:pt x="3698614" y="1184879"/>
                  <a:pt x="3945815" y="2290869"/>
                  <a:pt x="3945815" y="3481388"/>
                </a:cubicBezTo>
                <a:cubicBezTo>
                  <a:pt x="3945815" y="4671908"/>
                  <a:pt x="3698614" y="5777898"/>
                  <a:pt x="3275260" y="6695338"/>
                </a:cubicBezTo>
                <a:lnTo>
                  <a:pt x="319217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2" name="Freeform: Shape 31">
            <a:extLst>
              <a:ext uri="{FF2B5EF4-FFF2-40B4-BE49-F238E27FC236}">
                <a16:creationId xmlns:a16="http://schemas.microsoft.com/office/drawing/2014/main" id="{345B26DA-1C6B-4C66-81C9-9C1877FC2D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36670" cy="6858000"/>
          </a:xfrm>
          <a:custGeom>
            <a:avLst/>
            <a:gdLst>
              <a:gd name="connsiteX0" fmla="*/ 0 w 3936670"/>
              <a:gd name="connsiteY0" fmla="*/ 0 h 6858000"/>
              <a:gd name="connsiteX1" fmla="*/ 3129517 w 3936670"/>
              <a:gd name="connsiteY1" fmla="*/ 0 h 6858000"/>
              <a:gd name="connsiteX2" fmla="*/ 3266115 w 3936670"/>
              <a:gd name="connsiteY2" fmla="*/ 267438 h 6858000"/>
              <a:gd name="connsiteX3" fmla="*/ 3936670 w 3936670"/>
              <a:gd name="connsiteY3" fmla="*/ 3481388 h 6858000"/>
              <a:gd name="connsiteX4" fmla="*/ 3266115 w 3936670"/>
              <a:gd name="connsiteY4" fmla="*/ 6695338 h 6858000"/>
              <a:gd name="connsiteX5" fmla="*/ 3183032 w 3936670"/>
              <a:gd name="connsiteY5" fmla="*/ 6858000 h 6858000"/>
              <a:gd name="connsiteX6" fmla="*/ 0 w 393667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6670" h="6858000">
                <a:moveTo>
                  <a:pt x="0" y="0"/>
                </a:moveTo>
                <a:lnTo>
                  <a:pt x="3129517" y="0"/>
                </a:lnTo>
                <a:lnTo>
                  <a:pt x="3266115" y="267438"/>
                </a:lnTo>
                <a:cubicBezTo>
                  <a:pt x="3689469" y="1184879"/>
                  <a:pt x="3936670" y="2290869"/>
                  <a:pt x="3936670" y="3481388"/>
                </a:cubicBezTo>
                <a:cubicBezTo>
                  <a:pt x="3936670" y="4671908"/>
                  <a:pt x="3689469" y="5777898"/>
                  <a:pt x="3266115" y="6695338"/>
                </a:cubicBezTo>
                <a:lnTo>
                  <a:pt x="3183032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E12679FA-0072-4371-AA74-2EB59CAAC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685800"/>
            <a:ext cx="2807208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600" b="1" kern="1200" dirty="0">
                <a:solidFill>
                  <a:schemeClr val="tx1"/>
                </a:solidFill>
                <a:latin typeface="Bodoni MT" panose="02070603080606020203" pitchFamily="18" charset="0"/>
                <a:cs typeface="Biome" panose="020B0502040204020203" pitchFamily="34" charset="0"/>
              </a:rPr>
              <a:t>Il team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8DE6C44-43F8-4DE4-AB81-66853FFEA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05840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409529B-9B56-4F10-BE4D-F934DB89E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2" y="2089941"/>
            <a:ext cx="2834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4EB56CA-C145-463A-ADEF-53A65FFD4800}"/>
              </a:ext>
            </a:extLst>
          </p:cNvPr>
          <p:cNvSpPr txBox="1"/>
          <p:nvPr/>
        </p:nvSpPr>
        <p:spPr>
          <a:xfrm>
            <a:off x="448056" y="2258568"/>
            <a:ext cx="2807208" cy="39227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indent="-22860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Bodoni MT" panose="02070603080606020203" pitchFamily="18" charset="0"/>
              </a:rPr>
              <a:t>Donato </a:t>
            </a:r>
            <a:r>
              <a:rPr lang="en-US" dirty="0" err="1">
                <a:solidFill>
                  <a:schemeClr val="accent2"/>
                </a:solidFill>
                <a:latin typeface="Bodoni MT" panose="02070603080606020203" pitchFamily="18" charset="0"/>
              </a:rPr>
              <a:t>Acquaviva</a:t>
            </a:r>
            <a:endParaRPr lang="en-US" dirty="0">
              <a:solidFill>
                <a:schemeClr val="accent2"/>
              </a:solidFill>
              <a:latin typeface="Bodoni MT" panose="02070603080606020203" pitchFamily="18" charset="0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dirty="0" err="1">
                <a:latin typeface="Bodoni MT" panose="02070603080606020203" pitchFamily="18" charset="0"/>
              </a:rPr>
              <a:t>grafica</a:t>
            </a:r>
            <a:r>
              <a:rPr lang="en-US" dirty="0">
                <a:latin typeface="Bodoni MT" panose="02070603080606020203" pitchFamily="18" charset="0"/>
              </a:rPr>
              <a:t> e Project Management</a:t>
            </a:r>
          </a:p>
          <a:p>
            <a:pPr indent="-22860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latin typeface="Bodoni MT" panose="02070603080606020203" pitchFamily="18" charset="0"/>
            </a:endParaRPr>
          </a:p>
          <a:p>
            <a:pPr indent="-22860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Bodoni MT" panose="02070603080606020203" pitchFamily="18" charset="0"/>
              </a:rPr>
              <a:t>Giuseppina Miuli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dirty="0" err="1">
                <a:latin typeface="Bodoni MT" panose="02070603080606020203" pitchFamily="18" charset="0"/>
              </a:rPr>
              <a:t>analisi</a:t>
            </a:r>
            <a:r>
              <a:rPr lang="en-US" dirty="0">
                <a:latin typeface="Bodoni MT" panose="02070603080606020203" pitchFamily="18" charset="0"/>
              </a:rPr>
              <a:t> e </a:t>
            </a:r>
            <a:r>
              <a:rPr lang="en-US" dirty="0" err="1">
                <a:latin typeface="Bodoni MT" panose="02070603080606020203" pitchFamily="18" charset="0"/>
              </a:rPr>
              <a:t>strategie</a:t>
            </a:r>
            <a:r>
              <a:rPr lang="en-US" dirty="0">
                <a:latin typeface="Bodoni MT" panose="02070603080606020203" pitchFamily="18" charset="0"/>
              </a:rPr>
              <a:t> di marketing</a:t>
            </a:r>
          </a:p>
          <a:p>
            <a:pPr indent="-22860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latin typeface="Bodoni MT" panose="02070603080606020203" pitchFamily="18" charset="0"/>
            </a:endParaRPr>
          </a:p>
          <a:p>
            <a:pPr indent="-22860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Bodoni MT" panose="02070603080606020203" pitchFamily="18" charset="0"/>
              </a:rPr>
              <a:t>Mattia </a:t>
            </a:r>
            <a:r>
              <a:rPr lang="en-US" dirty="0" err="1">
                <a:solidFill>
                  <a:schemeClr val="accent2"/>
                </a:solidFill>
                <a:latin typeface="Bodoni MT" panose="02070603080606020203" pitchFamily="18" charset="0"/>
              </a:rPr>
              <a:t>Orfino</a:t>
            </a:r>
            <a:endParaRPr lang="en-US" dirty="0">
              <a:solidFill>
                <a:schemeClr val="accent2"/>
              </a:solidFill>
              <a:latin typeface="Bodoni MT" panose="02070603080606020203" pitchFamily="18" charset="0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dirty="0" err="1">
                <a:latin typeface="Bodoni MT" panose="02070603080606020203" pitchFamily="18" charset="0"/>
              </a:rPr>
              <a:t>contenuti</a:t>
            </a:r>
            <a:r>
              <a:rPr lang="en-US" dirty="0">
                <a:latin typeface="Bodoni MT" panose="02070603080606020203" pitchFamily="18" charset="0"/>
              </a:rPr>
              <a:t> e </a:t>
            </a:r>
            <a:r>
              <a:rPr lang="en-US" dirty="0" err="1">
                <a:latin typeface="Bodoni MT" panose="02070603080606020203" pitchFamily="18" charset="0"/>
              </a:rPr>
              <a:t>sviluppo</a:t>
            </a:r>
            <a:r>
              <a:rPr lang="en-US" dirty="0">
                <a:latin typeface="Bodoni MT" panose="02070603080606020203" pitchFamily="18" charset="0"/>
              </a:rPr>
              <a:t> web</a:t>
            </a:r>
          </a:p>
          <a:p>
            <a:pPr indent="-22860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latin typeface="Bodoni MT" panose="02070603080606020203" pitchFamily="18" charset="0"/>
            </a:endParaRPr>
          </a:p>
          <a:p>
            <a:pPr indent="-22860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Bodoni MT" panose="02070603080606020203" pitchFamily="18" charset="0"/>
              </a:rPr>
              <a:t>Davide Zito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dirty="0" err="1">
                <a:latin typeface="Bodoni MT" panose="02070603080606020203" pitchFamily="18" charset="0"/>
              </a:rPr>
              <a:t>grafica</a:t>
            </a:r>
            <a:r>
              <a:rPr lang="en-US" dirty="0">
                <a:latin typeface="Bodoni MT" panose="02070603080606020203" pitchFamily="18" charset="0"/>
              </a:rPr>
              <a:t> e </a:t>
            </a:r>
            <a:r>
              <a:rPr lang="en-US" dirty="0" err="1">
                <a:latin typeface="Bodoni MT" panose="02070603080606020203" pitchFamily="18" charset="0"/>
              </a:rPr>
              <a:t>sviluppo</a:t>
            </a:r>
            <a:r>
              <a:rPr lang="en-US" dirty="0">
                <a:latin typeface="Bodoni MT" panose="02070603080606020203" pitchFamily="18" charset="0"/>
              </a:rPr>
              <a:t> web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614ED48B-64BB-432F-90F9-8138E2784F8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1" r="3" b="30553"/>
          <a:stretch/>
        </p:blipFill>
        <p:spPr>
          <a:xfrm>
            <a:off x="7404372" y="10"/>
            <a:ext cx="4787628" cy="3401558"/>
          </a:xfrm>
          <a:custGeom>
            <a:avLst/>
            <a:gdLst/>
            <a:ahLst/>
            <a:cxnLst/>
            <a:rect l="l" t="t" r="r" b="b"/>
            <a:pathLst>
              <a:path w="4787628" h="3401568">
                <a:moveTo>
                  <a:pt x="0" y="0"/>
                </a:moveTo>
                <a:lnTo>
                  <a:pt x="4787628" y="0"/>
                </a:lnTo>
                <a:lnTo>
                  <a:pt x="4787628" y="3401568"/>
                </a:lnTo>
                <a:lnTo>
                  <a:pt x="762748" y="3401568"/>
                </a:lnTo>
                <a:lnTo>
                  <a:pt x="751436" y="2963954"/>
                </a:lnTo>
                <a:cubicBezTo>
                  <a:pt x="698408" y="1942163"/>
                  <a:pt x="463174" y="995044"/>
                  <a:pt x="93264" y="19228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581797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7316481C-0A49-4796-812B-0D64F063B7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7584669-3621-470C-AF36-FFDFC0682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387" y="509664"/>
            <a:ext cx="4238117" cy="307239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600" b="1" dirty="0" err="1">
                <a:latin typeface="Bodoni MT" panose="02070603080606020203" pitchFamily="18" charset="0"/>
              </a:rPr>
              <a:t>Posizionamento</a:t>
            </a:r>
            <a:endParaRPr lang="en-US" sz="4600" b="1" dirty="0">
              <a:latin typeface="Bodoni MT" panose="02070603080606020203" pitchFamily="18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5271697-90F1-4A23-8EF2-0179F2EA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0924561D-756D-410B-973A-E68C2552C2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7763256" y="73152"/>
            <a:chExt cx="1178966" cy="232963"/>
          </a:xfrm>
        </p:grpSpPr>
        <p:sp>
          <p:nvSpPr>
            <p:cNvPr id="57" name="Rectangle 64">
              <a:extLst>
                <a:ext uri="{FF2B5EF4-FFF2-40B4-BE49-F238E27FC236}">
                  <a16:creationId xmlns:a16="http://schemas.microsoft.com/office/drawing/2014/main" id="{77AF0971-0074-4E4E-9318-C1990C6FF2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66">
              <a:extLst>
                <a:ext uri="{FF2B5EF4-FFF2-40B4-BE49-F238E27FC236}">
                  <a16:creationId xmlns:a16="http://schemas.microsoft.com/office/drawing/2014/main" id="{0849707A-24B1-45E4-8493-5DC15C5782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64">
              <a:extLst>
                <a:ext uri="{FF2B5EF4-FFF2-40B4-BE49-F238E27FC236}">
                  <a16:creationId xmlns:a16="http://schemas.microsoft.com/office/drawing/2014/main" id="{E0FFD705-F03C-46B0-ABB9-3C24E09312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66">
              <a:extLst>
                <a:ext uri="{FF2B5EF4-FFF2-40B4-BE49-F238E27FC236}">
                  <a16:creationId xmlns:a16="http://schemas.microsoft.com/office/drawing/2014/main" id="{520B12C0-88D0-4F6F-9F29-38E4D1D610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4">
              <a:extLst>
                <a:ext uri="{FF2B5EF4-FFF2-40B4-BE49-F238E27FC236}">
                  <a16:creationId xmlns:a16="http://schemas.microsoft.com/office/drawing/2014/main" id="{DEDD5A45-3641-4FE7-8375-EECF2DC9D0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6">
              <a:extLst>
                <a:ext uri="{FF2B5EF4-FFF2-40B4-BE49-F238E27FC236}">
                  <a16:creationId xmlns:a16="http://schemas.microsoft.com/office/drawing/2014/main" id="{89BF55CA-60FC-479D-A85E-48626FC135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4">
              <a:extLst>
                <a:ext uri="{FF2B5EF4-FFF2-40B4-BE49-F238E27FC236}">
                  <a16:creationId xmlns:a16="http://schemas.microsoft.com/office/drawing/2014/main" id="{5AFBE5BF-E87A-408F-BBBD-44C3D04C04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6">
              <a:extLst>
                <a:ext uri="{FF2B5EF4-FFF2-40B4-BE49-F238E27FC236}">
                  <a16:creationId xmlns:a16="http://schemas.microsoft.com/office/drawing/2014/main" id="{1C27CF92-D148-45C8-88B6-F450B63DF1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51CA2232-D147-480C-B1EE-665EE6ACC7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6">
              <a:extLst>
                <a:ext uri="{FF2B5EF4-FFF2-40B4-BE49-F238E27FC236}">
                  <a16:creationId xmlns:a16="http://schemas.microsoft.com/office/drawing/2014/main" id="{7E67D92D-1CA9-43CE-8150-DF504F2BF0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4">
              <a:extLst>
                <a:ext uri="{FF2B5EF4-FFF2-40B4-BE49-F238E27FC236}">
                  <a16:creationId xmlns:a16="http://schemas.microsoft.com/office/drawing/2014/main" id="{7B273169-B674-4C50-A14D-A943B99792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6">
              <a:extLst>
                <a:ext uri="{FF2B5EF4-FFF2-40B4-BE49-F238E27FC236}">
                  <a16:creationId xmlns:a16="http://schemas.microsoft.com/office/drawing/2014/main" id="{DF6183FA-653E-4533-9A0B-D249EC0B15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4">
              <a:extLst>
                <a:ext uri="{FF2B5EF4-FFF2-40B4-BE49-F238E27FC236}">
                  <a16:creationId xmlns:a16="http://schemas.microsoft.com/office/drawing/2014/main" id="{A82EFE58-AAB0-4925-A176-6FF36BF878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6">
              <a:extLst>
                <a:ext uri="{FF2B5EF4-FFF2-40B4-BE49-F238E27FC236}">
                  <a16:creationId xmlns:a16="http://schemas.microsoft.com/office/drawing/2014/main" id="{3122AE75-4DBB-4E14-B0CA-DD1EAD89CE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64">
              <a:extLst>
                <a:ext uri="{FF2B5EF4-FFF2-40B4-BE49-F238E27FC236}">
                  <a16:creationId xmlns:a16="http://schemas.microsoft.com/office/drawing/2014/main" id="{4ED7E672-90FC-4E8C-9C43-3AAE391C6C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66">
              <a:extLst>
                <a:ext uri="{FF2B5EF4-FFF2-40B4-BE49-F238E27FC236}">
                  <a16:creationId xmlns:a16="http://schemas.microsoft.com/office/drawing/2014/main" id="{A5C0019E-5136-4C5E-A223-1E1717FD47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64">
              <a:extLst>
                <a:ext uri="{FF2B5EF4-FFF2-40B4-BE49-F238E27FC236}">
                  <a16:creationId xmlns:a16="http://schemas.microsoft.com/office/drawing/2014/main" id="{29705F60-CFE6-47C5-96E5-05E7731FC8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66">
              <a:extLst>
                <a:ext uri="{FF2B5EF4-FFF2-40B4-BE49-F238E27FC236}">
                  <a16:creationId xmlns:a16="http://schemas.microsoft.com/office/drawing/2014/main" id="{090E047C-18BC-4180-8D10-9F18F517BA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64">
              <a:extLst>
                <a:ext uri="{FF2B5EF4-FFF2-40B4-BE49-F238E27FC236}">
                  <a16:creationId xmlns:a16="http://schemas.microsoft.com/office/drawing/2014/main" id="{A153194A-C8B1-46DB-9C6B-9847B06FAE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66">
              <a:extLst>
                <a:ext uri="{FF2B5EF4-FFF2-40B4-BE49-F238E27FC236}">
                  <a16:creationId xmlns:a16="http://schemas.microsoft.com/office/drawing/2014/main" id="{5C0235EA-4E98-43EA-9AAE-2BD893DEAF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Rectangle 77">
            <a:extLst>
              <a:ext uri="{FF2B5EF4-FFF2-40B4-BE49-F238E27FC236}">
                <a16:creationId xmlns:a16="http://schemas.microsoft.com/office/drawing/2014/main" id="{D9F5512A-48E1-4C07-B75E-3CCC517B6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233650"/>
            <a:ext cx="606972" cy="3624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5EB3F9C5-0281-4E31-99FB-1043EDDE5F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63" t="14694" r="36560" b="12429"/>
          <a:stretch/>
        </p:blipFill>
        <p:spPr>
          <a:xfrm>
            <a:off x="5092504" y="306115"/>
            <a:ext cx="6859726" cy="642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1034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7316481C-0A49-4796-812B-0D64F063B7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7584669-3621-470C-AF36-FFDFC0682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387" y="509664"/>
            <a:ext cx="4238117" cy="307239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600" b="1" dirty="0" err="1">
                <a:latin typeface="Bodoni MT" panose="02070603080606020203" pitchFamily="18" charset="0"/>
              </a:rPr>
              <a:t>Posizionamento</a:t>
            </a:r>
            <a:endParaRPr lang="en-US" sz="4600" b="1" dirty="0">
              <a:latin typeface="Bodoni MT" panose="02070603080606020203" pitchFamily="18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5271697-90F1-4A23-8EF2-0179F2EA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0924561D-756D-410B-973A-E68C2552C2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7763256" y="73152"/>
            <a:chExt cx="1178966" cy="232963"/>
          </a:xfrm>
        </p:grpSpPr>
        <p:sp>
          <p:nvSpPr>
            <p:cNvPr id="57" name="Rectangle 64">
              <a:extLst>
                <a:ext uri="{FF2B5EF4-FFF2-40B4-BE49-F238E27FC236}">
                  <a16:creationId xmlns:a16="http://schemas.microsoft.com/office/drawing/2014/main" id="{77AF0971-0074-4E4E-9318-C1990C6FF2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66">
              <a:extLst>
                <a:ext uri="{FF2B5EF4-FFF2-40B4-BE49-F238E27FC236}">
                  <a16:creationId xmlns:a16="http://schemas.microsoft.com/office/drawing/2014/main" id="{0849707A-24B1-45E4-8493-5DC15C5782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64">
              <a:extLst>
                <a:ext uri="{FF2B5EF4-FFF2-40B4-BE49-F238E27FC236}">
                  <a16:creationId xmlns:a16="http://schemas.microsoft.com/office/drawing/2014/main" id="{E0FFD705-F03C-46B0-ABB9-3C24E09312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66">
              <a:extLst>
                <a:ext uri="{FF2B5EF4-FFF2-40B4-BE49-F238E27FC236}">
                  <a16:creationId xmlns:a16="http://schemas.microsoft.com/office/drawing/2014/main" id="{520B12C0-88D0-4F6F-9F29-38E4D1D610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4">
              <a:extLst>
                <a:ext uri="{FF2B5EF4-FFF2-40B4-BE49-F238E27FC236}">
                  <a16:creationId xmlns:a16="http://schemas.microsoft.com/office/drawing/2014/main" id="{DEDD5A45-3641-4FE7-8375-EECF2DC9D0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6">
              <a:extLst>
                <a:ext uri="{FF2B5EF4-FFF2-40B4-BE49-F238E27FC236}">
                  <a16:creationId xmlns:a16="http://schemas.microsoft.com/office/drawing/2014/main" id="{89BF55CA-60FC-479D-A85E-48626FC135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4">
              <a:extLst>
                <a:ext uri="{FF2B5EF4-FFF2-40B4-BE49-F238E27FC236}">
                  <a16:creationId xmlns:a16="http://schemas.microsoft.com/office/drawing/2014/main" id="{5AFBE5BF-E87A-408F-BBBD-44C3D04C04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6">
              <a:extLst>
                <a:ext uri="{FF2B5EF4-FFF2-40B4-BE49-F238E27FC236}">
                  <a16:creationId xmlns:a16="http://schemas.microsoft.com/office/drawing/2014/main" id="{1C27CF92-D148-45C8-88B6-F450B63DF1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51CA2232-D147-480C-B1EE-665EE6ACC7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6">
              <a:extLst>
                <a:ext uri="{FF2B5EF4-FFF2-40B4-BE49-F238E27FC236}">
                  <a16:creationId xmlns:a16="http://schemas.microsoft.com/office/drawing/2014/main" id="{7E67D92D-1CA9-43CE-8150-DF504F2BF0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4">
              <a:extLst>
                <a:ext uri="{FF2B5EF4-FFF2-40B4-BE49-F238E27FC236}">
                  <a16:creationId xmlns:a16="http://schemas.microsoft.com/office/drawing/2014/main" id="{7B273169-B674-4C50-A14D-A943B99792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6">
              <a:extLst>
                <a:ext uri="{FF2B5EF4-FFF2-40B4-BE49-F238E27FC236}">
                  <a16:creationId xmlns:a16="http://schemas.microsoft.com/office/drawing/2014/main" id="{DF6183FA-653E-4533-9A0B-D249EC0B15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4">
              <a:extLst>
                <a:ext uri="{FF2B5EF4-FFF2-40B4-BE49-F238E27FC236}">
                  <a16:creationId xmlns:a16="http://schemas.microsoft.com/office/drawing/2014/main" id="{A82EFE58-AAB0-4925-A176-6FF36BF878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6">
              <a:extLst>
                <a:ext uri="{FF2B5EF4-FFF2-40B4-BE49-F238E27FC236}">
                  <a16:creationId xmlns:a16="http://schemas.microsoft.com/office/drawing/2014/main" id="{3122AE75-4DBB-4E14-B0CA-DD1EAD89CE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64">
              <a:extLst>
                <a:ext uri="{FF2B5EF4-FFF2-40B4-BE49-F238E27FC236}">
                  <a16:creationId xmlns:a16="http://schemas.microsoft.com/office/drawing/2014/main" id="{4ED7E672-90FC-4E8C-9C43-3AAE391C6C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66">
              <a:extLst>
                <a:ext uri="{FF2B5EF4-FFF2-40B4-BE49-F238E27FC236}">
                  <a16:creationId xmlns:a16="http://schemas.microsoft.com/office/drawing/2014/main" id="{A5C0019E-5136-4C5E-A223-1E1717FD47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64">
              <a:extLst>
                <a:ext uri="{FF2B5EF4-FFF2-40B4-BE49-F238E27FC236}">
                  <a16:creationId xmlns:a16="http://schemas.microsoft.com/office/drawing/2014/main" id="{29705F60-CFE6-47C5-96E5-05E7731FC8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66">
              <a:extLst>
                <a:ext uri="{FF2B5EF4-FFF2-40B4-BE49-F238E27FC236}">
                  <a16:creationId xmlns:a16="http://schemas.microsoft.com/office/drawing/2014/main" id="{090E047C-18BC-4180-8D10-9F18F517BA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64">
              <a:extLst>
                <a:ext uri="{FF2B5EF4-FFF2-40B4-BE49-F238E27FC236}">
                  <a16:creationId xmlns:a16="http://schemas.microsoft.com/office/drawing/2014/main" id="{A153194A-C8B1-46DB-9C6B-9847B06FAE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66">
              <a:extLst>
                <a:ext uri="{FF2B5EF4-FFF2-40B4-BE49-F238E27FC236}">
                  <a16:creationId xmlns:a16="http://schemas.microsoft.com/office/drawing/2014/main" id="{5C0235EA-4E98-43EA-9AAE-2BD893DEAF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Rectangle 77">
            <a:extLst>
              <a:ext uri="{FF2B5EF4-FFF2-40B4-BE49-F238E27FC236}">
                <a16:creationId xmlns:a16="http://schemas.microsoft.com/office/drawing/2014/main" id="{D9F5512A-48E1-4C07-B75E-3CCC517B6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233650"/>
            <a:ext cx="606972" cy="3624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69C90779-9DD1-42BC-A5E6-795CCE9926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126" t="14571" r="36516" b="11508"/>
          <a:stretch/>
        </p:blipFill>
        <p:spPr>
          <a:xfrm>
            <a:off x="4965895" y="321808"/>
            <a:ext cx="6969535" cy="653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8857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1787C549-66DE-4718-9D45-8165992511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CD1EA40-7116-4FCB-9369-70F29FAA9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6592824" cy="32339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61117F28-C2BD-4BD3-800E-8940CCAF7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48" y="655591"/>
            <a:ext cx="4929352" cy="2315616"/>
          </a:xfrm>
        </p:spPr>
        <p:txBody>
          <a:bodyPr>
            <a:normAutofit/>
          </a:bodyPr>
          <a:lstStyle/>
          <a:p>
            <a:r>
              <a:rPr lang="it-IT" sz="4600" b="1" dirty="0">
                <a:latin typeface="Bodoni MT" panose="02070603080606020203" pitchFamily="18" charset="0"/>
              </a:rPr>
              <a:t>Strategie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F647E38-F93D-4661-8D77-CE13EEB65B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AB21C4D-C8DB-45E4-8B45-1A73A18862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7763256" y="73152"/>
            <a:chExt cx="1178966" cy="232963"/>
          </a:xfrm>
        </p:grpSpPr>
        <p:sp>
          <p:nvSpPr>
            <p:cNvPr id="21" name="Rectangle 64">
              <a:extLst>
                <a:ext uri="{FF2B5EF4-FFF2-40B4-BE49-F238E27FC236}">
                  <a16:creationId xmlns:a16="http://schemas.microsoft.com/office/drawing/2014/main" id="{408C67FF-5706-4C08-9DF4-D3E2EF7F61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66">
              <a:extLst>
                <a:ext uri="{FF2B5EF4-FFF2-40B4-BE49-F238E27FC236}">
                  <a16:creationId xmlns:a16="http://schemas.microsoft.com/office/drawing/2014/main" id="{90AE6FAF-1DDD-40E6-8128-2B5DD14649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64">
              <a:extLst>
                <a:ext uri="{FF2B5EF4-FFF2-40B4-BE49-F238E27FC236}">
                  <a16:creationId xmlns:a16="http://schemas.microsoft.com/office/drawing/2014/main" id="{3E186F0A-23FB-4FB4-8C95-4C6A6F483B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66">
              <a:extLst>
                <a:ext uri="{FF2B5EF4-FFF2-40B4-BE49-F238E27FC236}">
                  <a16:creationId xmlns:a16="http://schemas.microsoft.com/office/drawing/2014/main" id="{D183081B-2F31-48CC-A297-BA0C06A744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4">
              <a:extLst>
                <a:ext uri="{FF2B5EF4-FFF2-40B4-BE49-F238E27FC236}">
                  <a16:creationId xmlns:a16="http://schemas.microsoft.com/office/drawing/2014/main" id="{BC6A5254-D4C3-478C-B4E0-73D3642DBE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6">
              <a:extLst>
                <a:ext uri="{FF2B5EF4-FFF2-40B4-BE49-F238E27FC236}">
                  <a16:creationId xmlns:a16="http://schemas.microsoft.com/office/drawing/2014/main" id="{41974FE2-7080-4C99-A4E6-3E15D4B285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4">
              <a:extLst>
                <a:ext uri="{FF2B5EF4-FFF2-40B4-BE49-F238E27FC236}">
                  <a16:creationId xmlns:a16="http://schemas.microsoft.com/office/drawing/2014/main" id="{7C843590-9C15-4DFA-9178-8A943EF622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6">
              <a:extLst>
                <a:ext uri="{FF2B5EF4-FFF2-40B4-BE49-F238E27FC236}">
                  <a16:creationId xmlns:a16="http://schemas.microsoft.com/office/drawing/2014/main" id="{3506696A-3D1F-450D-96A0-B59B7BBE3C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4">
              <a:extLst>
                <a:ext uri="{FF2B5EF4-FFF2-40B4-BE49-F238E27FC236}">
                  <a16:creationId xmlns:a16="http://schemas.microsoft.com/office/drawing/2014/main" id="{6D2546D9-69E1-4D75-8E64-8862078132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6">
              <a:extLst>
                <a:ext uri="{FF2B5EF4-FFF2-40B4-BE49-F238E27FC236}">
                  <a16:creationId xmlns:a16="http://schemas.microsoft.com/office/drawing/2014/main" id="{865383D5-D060-4DBD-82E9-14902BD82B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4">
              <a:extLst>
                <a:ext uri="{FF2B5EF4-FFF2-40B4-BE49-F238E27FC236}">
                  <a16:creationId xmlns:a16="http://schemas.microsoft.com/office/drawing/2014/main" id="{70242239-3409-460D-BA74-ADF2AFD4EE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6">
              <a:extLst>
                <a:ext uri="{FF2B5EF4-FFF2-40B4-BE49-F238E27FC236}">
                  <a16:creationId xmlns:a16="http://schemas.microsoft.com/office/drawing/2014/main" id="{4F02255D-DBCA-4E02-8376-8A374688DE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4">
              <a:extLst>
                <a:ext uri="{FF2B5EF4-FFF2-40B4-BE49-F238E27FC236}">
                  <a16:creationId xmlns:a16="http://schemas.microsoft.com/office/drawing/2014/main" id="{343BABB3-0280-4F53-A4A9-54ED96AB29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6">
              <a:extLst>
                <a:ext uri="{FF2B5EF4-FFF2-40B4-BE49-F238E27FC236}">
                  <a16:creationId xmlns:a16="http://schemas.microsoft.com/office/drawing/2014/main" id="{2824031E-D05D-4B6C-A900-28D70C737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4">
              <a:extLst>
                <a:ext uri="{FF2B5EF4-FFF2-40B4-BE49-F238E27FC236}">
                  <a16:creationId xmlns:a16="http://schemas.microsoft.com/office/drawing/2014/main" id="{96B0A62E-B7B0-475C-B1FF-989CDB45E3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6">
              <a:extLst>
                <a:ext uri="{FF2B5EF4-FFF2-40B4-BE49-F238E27FC236}">
                  <a16:creationId xmlns:a16="http://schemas.microsoft.com/office/drawing/2014/main" id="{D62DF221-DFF7-4614-8983-8B7C47034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64">
              <a:extLst>
                <a:ext uri="{FF2B5EF4-FFF2-40B4-BE49-F238E27FC236}">
                  <a16:creationId xmlns:a16="http://schemas.microsoft.com/office/drawing/2014/main" id="{4E544155-BC32-4013-9135-149E30150C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66">
              <a:extLst>
                <a:ext uri="{FF2B5EF4-FFF2-40B4-BE49-F238E27FC236}">
                  <a16:creationId xmlns:a16="http://schemas.microsoft.com/office/drawing/2014/main" id="{1DD4153E-E8EE-4D47-8FF6-926EBB23FE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64">
              <a:extLst>
                <a:ext uri="{FF2B5EF4-FFF2-40B4-BE49-F238E27FC236}">
                  <a16:creationId xmlns:a16="http://schemas.microsoft.com/office/drawing/2014/main" id="{6834F1B0-119E-4A62-A22F-79C5AEEE3C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66">
              <a:extLst>
                <a:ext uri="{FF2B5EF4-FFF2-40B4-BE49-F238E27FC236}">
                  <a16:creationId xmlns:a16="http://schemas.microsoft.com/office/drawing/2014/main" id="{04C90783-5CC9-4855-A633-D3D3B900D0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D6C80E47-971C-437F-B030-191115B01D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233984"/>
            <a:ext cx="606971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22CE251-AFBF-4B71-9020-FC829D5463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69101" y="521207"/>
            <a:ext cx="4496426" cy="5957789"/>
          </a:xfrm>
        </p:spPr>
        <p:txBody>
          <a:bodyPr anchor="ctr">
            <a:normAutofit/>
          </a:bodyPr>
          <a:lstStyle/>
          <a:p>
            <a:r>
              <a:rPr lang="it-IT" sz="2200" b="1" dirty="0">
                <a:solidFill>
                  <a:schemeClr val="accent2"/>
                </a:solidFill>
                <a:latin typeface="Bodoni MT" panose="02070603080606020203" pitchFamily="18" charset="0"/>
              </a:rPr>
              <a:t>DELLO SFIDANTE </a:t>
            </a:r>
          </a:p>
          <a:p>
            <a:pPr lvl="1"/>
            <a:r>
              <a:rPr lang="it-IT" sz="2200" dirty="0">
                <a:latin typeface="Bodoni MT" panose="02070603080606020203" pitchFamily="18" charset="0"/>
              </a:rPr>
              <a:t>Sito web</a:t>
            </a:r>
          </a:p>
          <a:p>
            <a:pPr lvl="1"/>
            <a:r>
              <a:rPr lang="it-IT" sz="2200" dirty="0">
                <a:latin typeface="Bodoni MT" panose="02070603080606020203" pitchFamily="18" charset="0"/>
              </a:rPr>
              <a:t>Gratuità</a:t>
            </a:r>
          </a:p>
          <a:p>
            <a:endParaRPr lang="it-IT" sz="2200" dirty="0">
              <a:latin typeface="Bodoni MT" panose="02070603080606020203" pitchFamily="18" charset="0"/>
            </a:endParaRPr>
          </a:p>
          <a:p>
            <a:r>
              <a:rPr lang="it-IT" sz="2200" b="1" dirty="0">
                <a:solidFill>
                  <a:schemeClr val="accent2"/>
                </a:solidFill>
                <a:latin typeface="Bodoni MT" panose="02070603080606020203" pitchFamily="18" charset="0"/>
              </a:rPr>
              <a:t>DOMESTICA</a:t>
            </a:r>
          </a:p>
          <a:p>
            <a:pPr lvl="1"/>
            <a:r>
              <a:rPr lang="it-IT" sz="2200" dirty="0">
                <a:latin typeface="Bodoni MT" panose="02070603080606020203" pitchFamily="18" charset="0"/>
              </a:rPr>
              <a:t>Made in Italy</a:t>
            </a:r>
          </a:p>
          <a:p>
            <a:endParaRPr lang="it-IT" sz="2200" dirty="0">
              <a:latin typeface="Bodoni MT" panose="02070603080606020203" pitchFamily="18" charset="0"/>
            </a:endParaRPr>
          </a:p>
          <a:p>
            <a:r>
              <a:rPr lang="it-IT" sz="2200" b="1" dirty="0">
                <a:solidFill>
                  <a:schemeClr val="accent2"/>
                </a:solidFill>
                <a:latin typeface="Bodoni MT" panose="02070603080606020203" pitchFamily="18" charset="0"/>
              </a:rPr>
              <a:t>INTERNAZIONALE</a:t>
            </a:r>
          </a:p>
          <a:p>
            <a:pPr lvl="1"/>
            <a:r>
              <a:rPr lang="it-IT" sz="2200" dirty="0">
                <a:latin typeface="Bodoni MT" panose="02070603080606020203" pitchFamily="18" charset="0"/>
              </a:rPr>
              <a:t>Erasmus</a:t>
            </a:r>
          </a:p>
          <a:p>
            <a:pPr lvl="1"/>
            <a:r>
              <a:rPr lang="it-IT" sz="2200" dirty="0">
                <a:latin typeface="Bodoni MT" panose="02070603080606020203" pitchFamily="18" charset="0"/>
              </a:rPr>
              <a:t>Global </a:t>
            </a:r>
            <a:r>
              <a:rPr lang="it-IT" sz="2200" dirty="0" err="1">
                <a:latin typeface="Bodoni MT" panose="02070603080606020203" pitchFamily="18" charset="0"/>
              </a:rPr>
              <a:t>Thesis</a:t>
            </a:r>
            <a:endParaRPr lang="it-IT" sz="2200" dirty="0">
              <a:latin typeface="Bodoni MT" panose="02070603080606020203" pitchFamily="18" charset="0"/>
            </a:endParaRPr>
          </a:p>
          <a:p>
            <a:pPr marL="0" indent="0" algn="just">
              <a:buNone/>
            </a:pPr>
            <a:endParaRPr lang="it-IT" sz="2000" dirty="0">
              <a:latin typeface="Bodoni MT" panose="02070603080606020203" pitchFamily="18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4F915AA8-FB8E-49FC-8D7B-7B108799F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233984"/>
            <a:ext cx="5798426" cy="362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4981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1787C549-66DE-4718-9D45-8165992511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CD1EA40-7116-4FCB-9369-70F29FAA9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6592824" cy="32339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61117F28-C2BD-4BD3-800E-8940CCAF7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48" y="655591"/>
            <a:ext cx="4929352" cy="2315616"/>
          </a:xfrm>
        </p:spPr>
        <p:txBody>
          <a:bodyPr>
            <a:normAutofit/>
          </a:bodyPr>
          <a:lstStyle/>
          <a:p>
            <a:r>
              <a:rPr lang="it-IT" sz="4600" b="1" dirty="0">
                <a:latin typeface="Bodoni MT" panose="02070603080606020203" pitchFamily="18" charset="0"/>
              </a:rPr>
              <a:t>I 5 BEST WHY </a:t>
            </a:r>
            <a:br>
              <a:rPr lang="it-IT" sz="4600" b="1" dirty="0">
                <a:latin typeface="Bodoni MT" panose="02070603080606020203" pitchFamily="18" charset="0"/>
              </a:rPr>
            </a:br>
            <a:r>
              <a:rPr lang="it-IT" sz="4600" b="1" dirty="0">
                <a:latin typeface="Bodoni MT" panose="02070603080606020203" pitchFamily="18" charset="0"/>
              </a:rPr>
              <a:t>del sito web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F647E38-F93D-4661-8D77-CE13EEB65B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AB21C4D-C8DB-45E4-8B45-1A73A18862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7763256" y="73152"/>
            <a:chExt cx="1178966" cy="232963"/>
          </a:xfrm>
        </p:grpSpPr>
        <p:sp>
          <p:nvSpPr>
            <p:cNvPr id="21" name="Rectangle 64">
              <a:extLst>
                <a:ext uri="{FF2B5EF4-FFF2-40B4-BE49-F238E27FC236}">
                  <a16:creationId xmlns:a16="http://schemas.microsoft.com/office/drawing/2014/main" id="{408C67FF-5706-4C08-9DF4-D3E2EF7F61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66">
              <a:extLst>
                <a:ext uri="{FF2B5EF4-FFF2-40B4-BE49-F238E27FC236}">
                  <a16:creationId xmlns:a16="http://schemas.microsoft.com/office/drawing/2014/main" id="{90AE6FAF-1DDD-40E6-8128-2B5DD14649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64">
              <a:extLst>
                <a:ext uri="{FF2B5EF4-FFF2-40B4-BE49-F238E27FC236}">
                  <a16:creationId xmlns:a16="http://schemas.microsoft.com/office/drawing/2014/main" id="{3E186F0A-23FB-4FB4-8C95-4C6A6F483B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66">
              <a:extLst>
                <a:ext uri="{FF2B5EF4-FFF2-40B4-BE49-F238E27FC236}">
                  <a16:creationId xmlns:a16="http://schemas.microsoft.com/office/drawing/2014/main" id="{D183081B-2F31-48CC-A297-BA0C06A744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4">
              <a:extLst>
                <a:ext uri="{FF2B5EF4-FFF2-40B4-BE49-F238E27FC236}">
                  <a16:creationId xmlns:a16="http://schemas.microsoft.com/office/drawing/2014/main" id="{BC6A5254-D4C3-478C-B4E0-73D3642DBE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6">
              <a:extLst>
                <a:ext uri="{FF2B5EF4-FFF2-40B4-BE49-F238E27FC236}">
                  <a16:creationId xmlns:a16="http://schemas.microsoft.com/office/drawing/2014/main" id="{41974FE2-7080-4C99-A4E6-3E15D4B285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4">
              <a:extLst>
                <a:ext uri="{FF2B5EF4-FFF2-40B4-BE49-F238E27FC236}">
                  <a16:creationId xmlns:a16="http://schemas.microsoft.com/office/drawing/2014/main" id="{7C843590-9C15-4DFA-9178-8A943EF622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6">
              <a:extLst>
                <a:ext uri="{FF2B5EF4-FFF2-40B4-BE49-F238E27FC236}">
                  <a16:creationId xmlns:a16="http://schemas.microsoft.com/office/drawing/2014/main" id="{3506696A-3D1F-450D-96A0-B59B7BBE3C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4">
              <a:extLst>
                <a:ext uri="{FF2B5EF4-FFF2-40B4-BE49-F238E27FC236}">
                  <a16:creationId xmlns:a16="http://schemas.microsoft.com/office/drawing/2014/main" id="{6D2546D9-69E1-4D75-8E64-8862078132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6">
              <a:extLst>
                <a:ext uri="{FF2B5EF4-FFF2-40B4-BE49-F238E27FC236}">
                  <a16:creationId xmlns:a16="http://schemas.microsoft.com/office/drawing/2014/main" id="{865383D5-D060-4DBD-82E9-14902BD82B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4">
              <a:extLst>
                <a:ext uri="{FF2B5EF4-FFF2-40B4-BE49-F238E27FC236}">
                  <a16:creationId xmlns:a16="http://schemas.microsoft.com/office/drawing/2014/main" id="{70242239-3409-460D-BA74-ADF2AFD4EE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6">
              <a:extLst>
                <a:ext uri="{FF2B5EF4-FFF2-40B4-BE49-F238E27FC236}">
                  <a16:creationId xmlns:a16="http://schemas.microsoft.com/office/drawing/2014/main" id="{4F02255D-DBCA-4E02-8376-8A374688DE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4">
              <a:extLst>
                <a:ext uri="{FF2B5EF4-FFF2-40B4-BE49-F238E27FC236}">
                  <a16:creationId xmlns:a16="http://schemas.microsoft.com/office/drawing/2014/main" id="{343BABB3-0280-4F53-A4A9-54ED96AB29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6">
              <a:extLst>
                <a:ext uri="{FF2B5EF4-FFF2-40B4-BE49-F238E27FC236}">
                  <a16:creationId xmlns:a16="http://schemas.microsoft.com/office/drawing/2014/main" id="{2824031E-D05D-4B6C-A900-28D70C737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4">
              <a:extLst>
                <a:ext uri="{FF2B5EF4-FFF2-40B4-BE49-F238E27FC236}">
                  <a16:creationId xmlns:a16="http://schemas.microsoft.com/office/drawing/2014/main" id="{96B0A62E-B7B0-475C-B1FF-989CDB45E3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6">
              <a:extLst>
                <a:ext uri="{FF2B5EF4-FFF2-40B4-BE49-F238E27FC236}">
                  <a16:creationId xmlns:a16="http://schemas.microsoft.com/office/drawing/2014/main" id="{D62DF221-DFF7-4614-8983-8B7C47034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64">
              <a:extLst>
                <a:ext uri="{FF2B5EF4-FFF2-40B4-BE49-F238E27FC236}">
                  <a16:creationId xmlns:a16="http://schemas.microsoft.com/office/drawing/2014/main" id="{4E544155-BC32-4013-9135-149E30150C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66">
              <a:extLst>
                <a:ext uri="{FF2B5EF4-FFF2-40B4-BE49-F238E27FC236}">
                  <a16:creationId xmlns:a16="http://schemas.microsoft.com/office/drawing/2014/main" id="{1DD4153E-E8EE-4D47-8FF6-926EBB23FE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64">
              <a:extLst>
                <a:ext uri="{FF2B5EF4-FFF2-40B4-BE49-F238E27FC236}">
                  <a16:creationId xmlns:a16="http://schemas.microsoft.com/office/drawing/2014/main" id="{6834F1B0-119E-4A62-A22F-79C5AEEE3C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66">
              <a:extLst>
                <a:ext uri="{FF2B5EF4-FFF2-40B4-BE49-F238E27FC236}">
                  <a16:creationId xmlns:a16="http://schemas.microsoft.com/office/drawing/2014/main" id="{04C90783-5CC9-4855-A633-D3D3B900D0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Immagine 5">
            <a:extLst>
              <a:ext uri="{FF2B5EF4-FFF2-40B4-BE49-F238E27FC236}">
                <a16:creationId xmlns:a16="http://schemas.microsoft.com/office/drawing/2014/main" id="{5DE41DC7-710F-4CA6-B9BC-43FF1091A1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 b="5854"/>
          <a:stretch/>
        </p:blipFill>
        <p:spPr>
          <a:xfrm>
            <a:off x="596880" y="3233985"/>
            <a:ext cx="5766975" cy="3624015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D6C80E47-971C-437F-B030-191115B01D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233984"/>
            <a:ext cx="606971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22CE251-AFBF-4B71-9020-FC829D5463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69101" y="521207"/>
            <a:ext cx="4496426" cy="5957789"/>
          </a:xfrm>
        </p:spPr>
        <p:txBody>
          <a:bodyPr anchor="ctr">
            <a:normAutofit/>
          </a:bodyPr>
          <a:lstStyle/>
          <a:p>
            <a:pPr marL="0" indent="0" algn="just">
              <a:buNone/>
            </a:pPr>
            <a:r>
              <a:rPr lang="it-IT" sz="2000" dirty="0">
                <a:latin typeface="Bodoni MT" panose="02070603080606020203" pitchFamily="18" charset="0"/>
              </a:rPr>
              <a:t>1.	</a:t>
            </a:r>
            <a:r>
              <a:rPr lang="it-IT" sz="2000" dirty="0">
                <a:solidFill>
                  <a:schemeClr val="accent2"/>
                </a:solidFill>
                <a:latin typeface="Bodoni MT" panose="02070603080606020203" pitchFamily="18" charset="0"/>
              </a:rPr>
              <a:t>I</a:t>
            </a:r>
            <a:r>
              <a:rPr lang="it-IT" sz="2000" b="1" dirty="0">
                <a:solidFill>
                  <a:schemeClr val="accent2"/>
                </a:solidFill>
                <a:latin typeface="Bodoni MT" panose="02070603080606020203" pitchFamily="18" charset="0"/>
              </a:rPr>
              <a:t>mmagine</a:t>
            </a:r>
          </a:p>
          <a:p>
            <a:pPr marL="0" indent="0" algn="just">
              <a:buNone/>
            </a:pPr>
            <a:r>
              <a:rPr lang="it-IT" sz="2000" dirty="0">
                <a:latin typeface="Bodoni MT" panose="02070603080606020203" pitchFamily="18" charset="0"/>
              </a:rPr>
              <a:t>2.	</a:t>
            </a:r>
            <a:r>
              <a:rPr lang="it-IT" sz="2000" b="1" dirty="0">
                <a:solidFill>
                  <a:schemeClr val="accent2"/>
                </a:solidFill>
                <a:latin typeface="Bodoni MT" panose="02070603080606020203" pitchFamily="18" charset="0"/>
              </a:rPr>
              <a:t>Creazione</a:t>
            </a:r>
            <a:r>
              <a:rPr lang="it-IT" sz="2000" dirty="0">
                <a:latin typeface="Bodoni MT" panose="02070603080606020203" pitchFamily="18" charset="0"/>
              </a:rPr>
              <a:t> del sito </a:t>
            </a:r>
            <a:r>
              <a:rPr lang="it-IT" sz="2000" b="1" dirty="0">
                <a:solidFill>
                  <a:schemeClr val="accent2"/>
                </a:solidFill>
                <a:latin typeface="Bodoni MT" panose="02070603080606020203" pitchFamily="18" charset="0"/>
              </a:rPr>
              <a:t>gratuita</a:t>
            </a:r>
          </a:p>
          <a:p>
            <a:pPr marL="0" indent="0" algn="just">
              <a:buNone/>
            </a:pPr>
            <a:r>
              <a:rPr lang="it-IT" sz="2000" dirty="0">
                <a:latin typeface="Bodoni MT" panose="02070603080606020203" pitchFamily="18" charset="0"/>
              </a:rPr>
              <a:t>3.	</a:t>
            </a:r>
            <a:r>
              <a:rPr lang="it-IT" sz="2000" b="1" dirty="0">
                <a:solidFill>
                  <a:schemeClr val="accent2"/>
                </a:solidFill>
                <a:latin typeface="Bodoni MT" panose="02070603080606020203" pitchFamily="18" charset="0"/>
              </a:rPr>
              <a:t>Accesso gratuito</a:t>
            </a:r>
          </a:p>
          <a:p>
            <a:pPr marL="0" indent="0" algn="just">
              <a:buNone/>
            </a:pPr>
            <a:r>
              <a:rPr lang="it-IT" sz="2000" dirty="0">
                <a:latin typeface="Bodoni MT" panose="02070603080606020203" pitchFamily="18" charset="0"/>
              </a:rPr>
              <a:t>4.	</a:t>
            </a:r>
            <a:r>
              <a:rPr lang="it-IT" sz="2000" b="1" dirty="0">
                <a:solidFill>
                  <a:schemeClr val="accent2"/>
                </a:solidFill>
                <a:latin typeface="Bodoni MT" panose="02070603080606020203" pitchFamily="18" charset="0"/>
              </a:rPr>
              <a:t>Gli studenti </a:t>
            </a:r>
            <a:r>
              <a:rPr lang="it-IT" sz="2000" dirty="0">
                <a:latin typeface="Bodoni MT" panose="02070603080606020203" pitchFamily="18" charset="0"/>
              </a:rPr>
              <a:t>possono reperire</a:t>
            </a:r>
          </a:p>
          <a:p>
            <a:pPr lvl="1" algn="just"/>
            <a:r>
              <a:rPr lang="it-IT" sz="2000" b="1" dirty="0">
                <a:solidFill>
                  <a:srgbClr val="FF0000"/>
                </a:solidFill>
                <a:latin typeface="Bodoni MT" panose="02070603080606020203" pitchFamily="18" charset="0"/>
              </a:rPr>
              <a:t>materiale didattico</a:t>
            </a:r>
            <a:endParaRPr lang="it-IT" sz="2000" dirty="0">
              <a:latin typeface="Bodoni MT" panose="02070603080606020203" pitchFamily="18" charset="0"/>
            </a:endParaRPr>
          </a:p>
          <a:p>
            <a:pPr lvl="1" algn="just"/>
            <a:r>
              <a:rPr lang="it-IT" sz="2000" b="1" dirty="0">
                <a:solidFill>
                  <a:srgbClr val="FF0000"/>
                </a:solidFill>
                <a:latin typeface="Bodoni MT" panose="02070603080606020203" pitchFamily="18" charset="0"/>
              </a:rPr>
              <a:t>video</a:t>
            </a:r>
          </a:p>
          <a:p>
            <a:pPr lvl="1" algn="just"/>
            <a:r>
              <a:rPr lang="it-IT" sz="2000" dirty="0">
                <a:latin typeface="Bodoni MT" panose="02070603080606020203" pitchFamily="18" charset="0"/>
              </a:rPr>
              <a:t>linee guida per </a:t>
            </a:r>
            <a:r>
              <a:rPr lang="it-IT" sz="2000" b="1" dirty="0">
                <a:solidFill>
                  <a:srgbClr val="FF0000"/>
                </a:solidFill>
                <a:latin typeface="Bodoni MT" panose="02070603080606020203" pitchFamily="18" charset="0"/>
              </a:rPr>
              <a:t>tesi</a:t>
            </a:r>
          </a:p>
          <a:p>
            <a:pPr lvl="1" algn="just"/>
            <a:r>
              <a:rPr lang="it-IT" sz="2000" b="1" dirty="0">
                <a:solidFill>
                  <a:srgbClr val="FF0000"/>
                </a:solidFill>
                <a:latin typeface="Bodoni MT" panose="02070603080606020203" pitchFamily="18" charset="0"/>
              </a:rPr>
              <a:t>contatto</a:t>
            </a:r>
            <a:r>
              <a:rPr lang="it-IT" sz="2000" dirty="0">
                <a:latin typeface="Bodoni MT" panose="02070603080606020203" pitchFamily="18" charset="0"/>
              </a:rPr>
              <a:t> con i </a:t>
            </a:r>
            <a:r>
              <a:rPr lang="it-IT" sz="2000" b="1" dirty="0">
                <a:solidFill>
                  <a:srgbClr val="FF0000"/>
                </a:solidFill>
                <a:latin typeface="Bodoni MT" panose="02070603080606020203" pitchFamily="18" charset="0"/>
              </a:rPr>
              <a:t>professori</a:t>
            </a:r>
          </a:p>
          <a:p>
            <a:pPr lvl="1" algn="just"/>
            <a:r>
              <a:rPr lang="it-IT" sz="2000" b="1" dirty="0">
                <a:solidFill>
                  <a:srgbClr val="FF0000"/>
                </a:solidFill>
                <a:latin typeface="Bodoni MT" panose="02070603080606020203" pitchFamily="18" charset="0"/>
              </a:rPr>
              <a:t>casi aziendali </a:t>
            </a:r>
            <a:r>
              <a:rPr lang="it-IT" sz="2000" dirty="0">
                <a:latin typeface="Bodoni MT" panose="02070603080606020203" pitchFamily="18" charset="0"/>
              </a:rPr>
              <a:t>degli anni precedenti</a:t>
            </a:r>
          </a:p>
          <a:p>
            <a:pPr lvl="1" algn="just"/>
            <a:r>
              <a:rPr lang="it-IT" sz="2000" b="1" dirty="0">
                <a:solidFill>
                  <a:srgbClr val="FF0000"/>
                </a:solidFill>
                <a:latin typeface="Bodoni MT" panose="02070603080606020203" pitchFamily="18" charset="0"/>
              </a:rPr>
              <a:t>contatto</a:t>
            </a:r>
            <a:r>
              <a:rPr lang="it-IT" sz="2000" dirty="0">
                <a:latin typeface="Bodoni MT" panose="02070603080606020203" pitchFamily="18" charset="0"/>
              </a:rPr>
              <a:t> con il </a:t>
            </a:r>
            <a:r>
              <a:rPr lang="it-IT" sz="2000" b="1" dirty="0">
                <a:solidFill>
                  <a:srgbClr val="FF0000"/>
                </a:solidFill>
                <a:latin typeface="Bodoni MT" panose="02070603080606020203" pitchFamily="18" charset="0"/>
              </a:rPr>
              <a:t>mondo lavorativo</a:t>
            </a:r>
          </a:p>
          <a:p>
            <a:pPr marL="0" indent="0" algn="just">
              <a:buNone/>
            </a:pPr>
            <a:r>
              <a:rPr lang="it-IT" sz="2000" dirty="0">
                <a:latin typeface="Bodoni MT" panose="02070603080606020203" pitchFamily="18" charset="0"/>
              </a:rPr>
              <a:t>5.	</a:t>
            </a:r>
            <a:r>
              <a:rPr lang="it-IT" sz="2000" b="1" dirty="0">
                <a:solidFill>
                  <a:schemeClr val="accent2"/>
                </a:solidFill>
                <a:latin typeface="Bodoni MT" panose="02070603080606020203" pitchFamily="18" charset="0"/>
              </a:rPr>
              <a:t>Le aziende </a:t>
            </a:r>
            <a:r>
              <a:rPr lang="it-IT" sz="2000" dirty="0">
                <a:latin typeface="Bodoni MT" panose="02070603080606020203" pitchFamily="18" charset="0"/>
              </a:rPr>
              <a:t>possono consultare i lavori degli studenti e richiedere un confronto con essi</a:t>
            </a:r>
          </a:p>
        </p:txBody>
      </p:sp>
    </p:spTree>
    <p:extLst>
      <p:ext uri="{BB962C8B-B14F-4D97-AF65-F5344CB8AC3E}">
        <p14:creationId xmlns:p14="http://schemas.microsoft.com/office/powerpoint/2010/main" val="30603242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1787C549-66DE-4718-9D45-8165992511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CD1EA40-7116-4FCB-9369-70F29FAA9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6592824" cy="32339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61117F28-C2BD-4BD3-800E-8940CCAF7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360" y="161590"/>
            <a:ext cx="4929352" cy="2315616"/>
          </a:xfrm>
        </p:spPr>
        <p:txBody>
          <a:bodyPr>
            <a:normAutofit/>
          </a:bodyPr>
          <a:lstStyle/>
          <a:p>
            <a:pPr algn="ctr"/>
            <a:r>
              <a:rPr lang="it-IT" sz="4600" b="1" dirty="0">
                <a:latin typeface="Bodoni MT" panose="02070603080606020203" pitchFamily="18" charset="0"/>
              </a:rPr>
              <a:t>Caratteristiche</a:t>
            </a:r>
            <a:br>
              <a:rPr lang="it-IT" sz="4600" b="1" dirty="0">
                <a:latin typeface="Bodoni MT" panose="02070603080606020203" pitchFamily="18" charset="0"/>
              </a:rPr>
            </a:br>
            <a:r>
              <a:rPr lang="it-IT" sz="4600" b="1" dirty="0">
                <a:latin typeface="Bodoni MT" panose="02070603080606020203" pitchFamily="18" charset="0"/>
              </a:rPr>
              <a:t>del sito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F647E38-F93D-4661-8D77-CE13EEB65B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AB21C4D-C8DB-45E4-8B45-1A73A18862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7763256" y="73152"/>
            <a:chExt cx="1178966" cy="232963"/>
          </a:xfrm>
        </p:grpSpPr>
        <p:sp>
          <p:nvSpPr>
            <p:cNvPr id="21" name="Rectangle 64">
              <a:extLst>
                <a:ext uri="{FF2B5EF4-FFF2-40B4-BE49-F238E27FC236}">
                  <a16:creationId xmlns:a16="http://schemas.microsoft.com/office/drawing/2014/main" id="{408C67FF-5706-4C08-9DF4-D3E2EF7F61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66">
              <a:extLst>
                <a:ext uri="{FF2B5EF4-FFF2-40B4-BE49-F238E27FC236}">
                  <a16:creationId xmlns:a16="http://schemas.microsoft.com/office/drawing/2014/main" id="{90AE6FAF-1DDD-40E6-8128-2B5DD14649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64">
              <a:extLst>
                <a:ext uri="{FF2B5EF4-FFF2-40B4-BE49-F238E27FC236}">
                  <a16:creationId xmlns:a16="http://schemas.microsoft.com/office/drawing/2014/main" id="{3E186F0A-23FB-4FB4-8C95-4C6A6F483B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66">
              <a:extLst>
                <a:ext uri="{FF2B5EF4-FFF2-40B4-BE49-F238E27FC236}">
                  <a16:creationId xmlns:a16="http://schemas.microsoft.com/office/drawing/2014/main" id="{D183081B-2F31-48CC-A297-BA0C06A744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4">
              <a:extLst>
                <a:ext uri="{FF2B5EF4-FFF2-40B4-BE49-F238E27FC236}">
                  <a16:creationId xmlns:a16="http://schemas.microsoft.com/office/drawing/2014/main" id="{BC6A5254-D4C3-478C-B4E0-73D3642DBE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6">
              <a:extLst>
                <a:ext uri="{FF2B5EF4-FFF2-40B4-BE49-F238E27FC236}">
                  <a16:creationId xmlns:a16="http://schemas.microsoft.com/office/drawing/2014/main" id="{41974FE2-7080-4C99-A4E6-3E15D4B285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4">
              <a:extLst>
                <a:ext uri="{FF2B5EF4-FFF2-40B4-BE49-F238E27FC236}">
                  <a16:creationId xmlns:a16="http://schemas.microsoft.com/office/drawing/2014/main" id="{7C843590-9C15-4DFA-9178-8A943EF622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6">
              <a:extLst>
                <a:ext uri="{FF2B5EF4-FFF2-40B4-BE49-F238E27FC236}">
                  <a16:creationId xmlns:a16="http://schemas.microsoft.com/office/drawing/2014/main" id="{3506696A-3D1F-450D-96A0-B59B7BBE3C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4">
              <a:extLst>
                <a:ext uri="{FF2B5EF4-FFF2-40B4-BE49-F238E27FC236}">
                  <a16:creationId xmlns:a16="http://schemas.microsoft.com/office/drawing/2014/main" id="{6D2546D9-69E1-4D75-8E64-8862078132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6">
              <a:extLst>
                <a:ext uri="{FF2B5EF4-FFF2-40B4-BE49-F238E27FC236}">
                  <a16:creationId xmlns:a16="http://schemas.microsoft.com/office/drawing/2014/main" id="{865383D5-D060-4DBD-82E9-14902BD82B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4">
              <a:extLst>
                <a:ext uri="{FF2B5EF4-FFF2-40B4-BE49-F238E27FC236}">
                  <a16:creationId xmlns:a16="http://schemas.microsoft.com/office/drawing/2014/main" id="{70242239-3409-460D-BA74-ADF2AFD4EE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6">
              <a:extLst>
                <a:ext uri="{FF2B5EF4-FFF2-40B4-BE49-F238E27FC236}">
                  <a16:creationId xmlns:a16="http://schemas.microsoft.com/office/drawing/2014/main" id="{4F02255D-DBCA-4E02-8376-8A374688DE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4">
              <a:extLst>
                <a:ext uri="{FF2B5EF4-FFF2-40B4-BE49-F238E27FC236}">
                  <a16:creationId xmlns:a16="http://schemas.microsoft.com/office/drawing/2014/main" id="{343BABB3-0280-4F53-A4A9-54ED96AB29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6">
              <a:extLst>
                <a:ext uri="{FF2B5EF4-FFF2-40B4-BE49-F238E27FC236}">
                  <a16:creationId xmlns:a16="http://schemas.microsoft.com/office/drawing/2014/main" id="{2824031E-D05D-4B6C-A900-28D70C737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4">
              <a:extLst>
                <a:ext uri="{FF2B5EF4-FFF2-40B4-BE49-F238E27FC236}">
                  <a16:creationId xmlns:a16="http://schemas.microsoft.com/office/drawing/2014/main" id="{96B0A62E-B7B0-475C-B1FF-989CDB45E3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6">
              <a:extLst>
                <a:ext uri="{FF2B5EF4-FFF2-40B4-BE49-F238E27FC236}">
                  <a16:creationId xmlns:a16="http://schemas.microsoft.com/office/drawing/2014/main" id="{D62DF221-DFF7-4614-8983-8B7C47034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64">
              <a:extLst>
                <a:ext uri="{FF2B5EF4-FFF2-40B4-BE49-F238E27FC236}">
                  <a16:creationId xmlns:a16="http://schemas.microsoft.com/office/drawing/2014/main" id="{4E544155-BC32-4013-9135-149E30150C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66">
              <a:extLst>
                <a:ext uri="{FF2B5EF4-FFF2-40B4-BE49-F238E27FC236}">
                  <a16:creationId xmlns:a16="http://schemas.microsoft.com/office/drawing/2014/main" id="{1DD4153E-E8EE-4D47-8FF6-926EBB23FE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64">
              <a:extLst>
                <a:ext uri="{FF2B5EF4-FFF2-40B4-BE49-F238E27FC236}">
                  <a16:creationId xmlns:a16="http://schemas.microsoft.com/office/drawing/2014/main" id="{6834F1B0-119E-4A62-A22F-79C5AEEE3C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66">
              <a:extLst>
                <a:ext uri="{FF2B5EF4-FFF2-40B4-BE49-F238E27FC236}">
                  <a16:creationId xmlns:a16="http://schemas.microsoft.com/office/drawing/2014/main" id="{04C90783-5CC9-4855-A633-D3D3B900D0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D6C80E47-971C-437F-B030-191115B01D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233984"/>
            <a:ext cx="606971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22CE251-AFBF-4B71-9020-FC829D5463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69101" y="521207"/>
            <a:ext cx="4496426" cy="5957789"/>
          </a:xfrm>
        </p:spPr>
        <p:txBody>
          <a:bodyPr anchor="ctr">
            <a:noAutofit/>
          </a:bodyPr>
          <a:lstStyle/>
          <a:p>
            <a:pPr marL="457200" indent="-457200" algn="just">
              <a:buAutoNum type="arabicParenR"/>
            </a:pPr>
            <a:r>
              <a:rPr lang="it-IT" sz="3000" b="1" dirty="0" err="1">
                <a:solidFill>
                  <a:schemeClr val="accent2"/>
                </a:solidFill>
                <a:latin typeface="Bodoni MT" panose="02070603080606020203" pitchFamily="18" charset="0"/>
              </a:rPr>
              <a:t>Shifting</a:t>
            </a:r>
            <a:r>
              <a:rPr lang="it-IT" sz="3000" b="1" dirty="0">
                <a:solidFill>
                  <a:schemeClr val="accent2"/>
                </a:solidFill>
                <a:latin typeface="Bodoni MT" panose="02070603080606020203" pitchFamily="18" charset="0"/>
              </a:rPr>
              <a:t> </a:t>
            </a:r>
            <a:r>
              <a:rPr lang="it-IT" sz="3000" b="1" dirty="0" err="1">
                <a:solidFill>
                  <a:schemeClr val="accent2"/>
                </a:solidFill>
                <a:latin typeface="Bodoni MT" panose="02070603080606020203" pitchFamily="18" charset="0"/>
              </a:rPr>
              <a:t>value</a:t>
            </a:r>
            <a:r>
              <a:rPr lang="it-IT" sz="3000" b="1" dirty="0">
                <a:solidFill>
                  <a:schemeClr val="accent2"/>
                </a:solidFill>
                <a:latin typeface="Bodoni MT" panose="02070603080606020203" pitchFamily="18" charset="0"/>
              </a:rPr>
              <a:t> </a:t>
            </a:r>
            <a:r>
              <a:rPr lang="it-IT" sz="3000" b="1" dirty="0" err="1">
                <a:solidFill>
                  <a:schemeClr val="accent2"/>
                </a:solidFill>
                <a:latin typeface="Bodoni MT" panose="02070603080606020203" pitchFamily="18" charset="0"/>
              </a:rPr>
              <a:t>creation</a:t>
            </a:r>
            <a:r>
              <a:rPr lang="it-IT" sz="3000" b="1" dirty="0">
                <a:solidFill>
                  <a:schemeClr val="accent2"/>
                </a:solidFill>
                <a:latin typeface="Bodoni MT" panose="02070603080606020203" pitchFamily="18" charset="0"/>
              </a:rPr>
              <a:t> to network</a:t>
            </a:r>
          </a:p>
          <a:p>
            <a:pPr marL="457200" indent="-457200" algn="just">
              <a:buAutoNum type="arabicParenR"/>
            </a:pPr>
            <a:r>
              <a:rPr lang="it-IT" sz="3000" b="1" dirty="0" err="1">
                <a:solidFill>
                  <a:schemeClr val="accent2"/>
                </a:solidFill>
                <a:latin typeface="Bodoni MT" panose="02070603080606020203" pitchFamily="18" charset="0"/>
              </a:rPr>
              <a:t>Metcalfe</a:t>
            </a:r>
            <a:r>
              <a:rPr lang="it-IT" sz="3000" b="1" dirty="0">
                <a:solidFill>
                  <a:schemeClr val="accent2"/>
                </a:solidFill>
                <a:latin typeface="Bodoni MT" panose="02070603080606020203" pitchFamily="18" charset="0"/>
              </a:rPr>
              <a:t> </a:t>
            </a:r>
            <a:r>
              <a:rPr lang="it-IT" sz="3000" b="1" dirty="0" err="1">
                <a:solidFill>
                  <a:schemeClr val="accent2"/>
                </a:solidFill>
                <a:latin typeface="Bodoni MT" panose="02070603080606020203" pitchFamily="18" charset="0"/>
              </a:rPr>
              <a:t>law</a:t>
            </a:r>
            <a:endParaRPr lang="it-IT" sz="3000" b="1" dirty="0">
              <a:solidFill>
                <a:schemeClr val="accent2"/>
              </a:solidFill>
              <a:latin typeface="Bodoni MT" panose="02070603080606020203" pitchFamily="18" charset="0"/>
            </a:endParaRPr>
          </a:p>
          <a:p>
            <a:pPr marL="457200" indent="-457200" algn="just">
              <a:buAutoNum type="arabicParenR"/>
            </a:pPr>
            <a:r>
              <a:rPr lang="it-IT" sz="3000" b="1" dirty="0">
                <a:solidFill>
                  <a:schemeClr val="accent2"/>
                </a:solidFill>
                <a:latin typeface="Bodoni MT" panose="02070603080606020203" pitchFamily="18" charset="0"/>
              </a:rPr>
              <a:t>Sharing economy</a:t>
            </a:r>
          </a:p>
          <a:p>
            <a:pPr marL="457200" indent="-457200" algn="just">
              <a:buAutoNum type="arabicParenR"/>
            </a:pPr>
            <a:r>
              <a:rPr lang="it-IT" sz="3000" b="1" dirty="0">
                <a:solidFill>
                  <a:schemeClr val="accent2"/>
                </a:solidFill>
                <a:latin typeface="Bodoni MT" panose="02070603080606020203" pitchFamily="18" charset="0"/>
              </a:rPr>
              <a:t>Gratuità</a:t>
            </a:r>
          </a:p>
          <a:p>
            <a:pPr marL="457200" indent="-457200" algn="just">
              <a:buAutoNum type="arabicParenR"/>
            </a:pPr>
            <a:r>
              <a:rPr lang="it-IT" sz="3000" b="1" dirty="0">
                <a:solidFill>
                  <a:schemeClr val="accent2"/>
                </a:solidFill>
                <a:latin typeface="Bodoni MT" panose="02070603080606020203" pitchFamily="18" charset="0"/>
              </a:rPr>
              <a:t>First copy economy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347A8654-E11A-48B9-B775-AAD1DF7C7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53" y="1966668"/>
            <a:ext cx="5133694" cy="689169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6811FBD8-D534-46F6-96BE-FE75116690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71" y="3274451"/>
            <a:ext cx="5589676" cy="3583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3635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54686B4-8233-4ECD-B1FD-BD3AD1569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b="1" kern="1200" dirty="0">
                <a:solidFill>
                  <a:schemeClr val="tx1"/>
                </a:solidFill>
                <a:latin typeface="Bodoni MT" panose="02070603080606020203" pitchFamily="18" charset="0"/>
              </a:rPr>
              <a:t>SITO WEB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620159D-C182-4256-B41D-E7E7CE3CDD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9" t="15439" r="1581" b="12000"/>
          <a:stretch/>
        </p:blipFill>
        <p:spPr>
          <a:xfrm>
            <a:off x="611552" y="1261011"/>
            <a:ext cx="11199481" cy="5192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563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3" name="Rectangle 42">
            <a:extLst>
              <a:ext uri="{FF2B5EF4-FFF2-40B4-BE49-F238E27FC236}">
                <a16:creationId xmlns:a16="http://schemas.microsoft.com/office/drawing/2014/main" id="{6B5E2835-4E47-45B3-9CFE-732FF7B054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C9B0A478-72B1-4D5D-A7C1-69CA5E4FBC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0" r="-2" b="-2"/>
          <a:stretch/>
        </p:blipFill>
        <p:spPr>
          <a:xfrm>
            <a:off x="3242695" y="10"/>
            <a:ext cx="8949307" cy="6857990"/>
          </a:xfrm>
          <a:custGeom>
            <a:avLst/>
            <a:gdLst/>
            <a:ahLst/>
            <a:cxnLst/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45" name="Freeform: Shape 44">
            <a:extLst>
              <a:ext uri="{FF2B5EF4-FFF2-40B4-BE49-F238E27FC236}">
                <a16:creationId xmlns:a16="http://schemas.microsoft.com/office/drawing/2014/main" id="{5B45AD5D-AA52-4F7B-9362-576A39AD9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D5D5D5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47" name="Freeform: Shape 46">
            <a:extLst>
              <a:ext uri="{FF2B5EF4-FFF2-40B4-BE49-F238E27FC236}">
                <a16:creationId xmlns:a16="http://schemas.microsoft.com/office/drawing/2014/main" id="{AEDD7960-4866-4399-BEF6-DD1431AB4E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84EE9E88-FE4F-42D1-91BE-5E0296469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660" y="1317747"/>
            <a:ext cx="3438144" cy="1125728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sz="4600" b="1" dirty="0" err="1">
                <a:latin typeface="Bodoni MT" panose="02070603080606020203" pitchFamily="18" charset="0"/>
              </a:rPr>
              <a:t>Suggerimenti</a:t>
            </a:r>
            <a:r>
              <a:rPr lang="en-US" sz="4600" b="1" dirty="0">
                <a:latin typeface="Bodoni MT" panose="02070603080606020203" pitchFamily="18" charset="0"/>
              </a:rPr>
              <a:t> per </a:t>
            </a:r>
            <a:r>
              <a:rPr lang="en-US" sz="4600" b="1" dirty="0" err="1">
                <a:latin typeface="Bodoni MT" panose="02070603080606020203" pitchFamily="18" charset="0"/>
              </a:rPr>
              <a:t>il</a:t>
            </a:r>
            <a:r>
              <a:rPr lang="en-US" sz="4600" b="1" dirty="0">
                <a:latin typeface="Bodoni MT" panose="02070603080606020203" pitchFamily="18" charset="0"/>
              </a:rPr>
              <a:t> </a:t>
            </a:r>
            <a:r>
              <a:rPr lang="en-US" sz="4600" b="1" dirty="0" err="1">
                <a:latin typeface="Bodoni MT" panose="02070603080606020203" pitchFamily="18" charset="0"/>
              </a:rPr>
              <a:t>futuro</a:t>
            </a:r>
            <a:endParaRPr lang="en-US" sz="4600" b="1" dirty="0">
              <a:latin typeface="Bodoni MT" panose="02070603080606020203" pitchFamily="18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375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DD78DD3-66FD-4889-86B9-E9E903789B56}"/>
              </a:ext>
            </a:extLst>
          </p:cNvPr>
          <p:cNvSpPr txBox="1"/>
          <p:nvPr/>
        </p:nvSpPr>
        <p:spPr>
          <a:xfrm>
            <a:off x="326898" y="2792604"/>
            <a:ext cx="3438906" cy="32072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 err="1">
                <a:latin typeface="Bodoni MT" panose="02070603080606020203" pitchFamily="18" charset="0"/>
              </a:rPr>
              <a:t>Registrazione</a:t>
            </a:r>
            <a:r>
              <a:rPr lang="en-US" sz="2200" dirty="0">
                <a:latin typeface="Bodoni MT" panose="02070603080606020203" pitchFamily="18" charset="0"/>
              </a:rPr>
              <a:t> </a:t>
            </a:r>
            <a:r>
              <a:rPr lang="en-US" sz="2200" dirty="0" err="1">
                <a:latin typeface="Bodoni MT" panose="02070603080606020203" pitchFamily="18" charset="0"/>
              </a:rPr>
              <a:t>su</a:t>
            </a:r>
            <a:r>
              <a:rPr lang="en-US" sz="2200" dirty="0">
                <a:latin typeface="Bodoni MT" panose="02070603080606020203" pitchFamily="18" charset="0"/>
              </a:rPr>
              <a:t> </a:t>
            </a:r>
            <a:r>
              <a:rPr lang="en-US" sz="2200" b="1" dirty="0" err="1">
                <a:solidFill>
                  <a:schemeClr val="accent2"/>
                </a:solidFill>
                <a:latin typeface="Bodoni MT" panose="02070603080606020203" pitchFamily="18" charset="0"/>
              </a:rPr>
              <a:t>Portiamo</a:t>
            </a:r>
            <a:r>
              <a:rPr lang="en-US" sz="2200" b="1" dirty="0">
                <a:solidFill>
                  <a:schemeClr val="accent2"/>
                </a:solidFill>
                <a:latin typeface="Bodoni MT" panose="02070603080606020203" pitchFamily="18" charset="0"/>
              </a:rPr>
              <a:t> </a:t>
            </a:r>
            <a:r>
              <a:rPr lang="en-US" sz="2200" b="1" dirty="0" err="1">
                <a:solidFill>
                  <a:schemeClr val="accent2"/>
                </a:solidFill>
                <a:latin typeface="Bodoni MT" panose="02070603080606020203" pitchFamily="18" charset="0"/>
              </a:rPr>
              <a:t>valore</a:t>
            </a:r>
            <a:r>
              <a:rPr lang="en-US" sz="2200" dirty="0">
                <a:solidFill>
                  <a:schemeClr val="accent2"/>
                </a:solidFill>
                <a:latin typeface="Bodoni MT" panose="02070603080606020203" pitchFamily="18" charset="0"/>
              </a:rPr>
              <a:t> </a:t>
            </a:r>
            <a:r>
              <a:rPr lang="en-US" sz="2200" dirty="0">
                <a:latin typeface="Bodoni MT" panose="02070603080606020203" pitchFamily="18" charset="0"/>
              </a:rPr>
              <a:t>– benchmarking EU4EU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accent2"/>
                </a:solidFill>
                <a:latin typeface="Bodoni MT" panose="02070603080606020203" pitchFamily="18" charset="0"/>
              </a:rPr>
              <a:t>Video </a:t>
            </a:r>
            <a:r>
              <a:rPr lang="en-US" sz="2200" b="1" dirty="0" err="1">
                <a:solidFill>
                  <a:schemeClr val="accent2"/>
                </a:solidFill>
                <a:latin typeface="Bodoni MT" panose="02070603080606020203" pitchFamily="18" charset="0"/>
              </a:rPr>
              <a:t>Professori</a:t>
            </a:r>
            <a:r>
              <a:rPr lang="en-US" sz="2200" b="1" dirty="0">
                <a:solidFill>
                  <a:schemeClr val="accent2"/>
                </a:solidFill>
                <a:latin typeface="Bodoni MT" panose="02070603080606020203" pitchFamily="18" charset="0"/>
              </a:rPr>
              <a:t> </a:t>
            </a:r>
            <a:r>
              <a:rPr lang="en-US" sz="2200" dirty="0">
                <a:latin typeface="Bodoni MT" panose="02070603080606020203" pitchFamily="18" charset="0"/>
              </a:rPr>
              <a:t>– benchmarking «</a:t>
            </a:r>
            <a:r>
              <a:rPr lang="en-US" sz="2200" dirty="0" err="1">
                <a:latin typeface="Bodoni MT" panose="02070603080606020203" pitchFamily="18" charset="0"/>
              </a:rPr>
              <a:t>Phygital</a:t>
            </a:r>
            <a:r>
              <a:rPr lang="en-US" sz="2200" dirty="0">
                <a:latin typeface="Bodoni MT" panose="02070603080606020203" pitchFamily="18" charset="0"/>
              </a:rPr>
              <a:t> Customer Experience»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accent2"/>
                </a:solidFill>
                <a:latin typeface="Bodoni MT" panose="02070603080606020203" pitchFamily="18" charset="0"/>
              </a:rPr>
              <a:t>Social Media Manager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accent2"/>
                </a:solidFill>
                <a:latin typeface="Bodoni MT" panose="02070603080606020203" pitchFamily="18" charset="0"/>
              </a:rPr>
              <a:t>Acquisto del </a:t>
            </a:r>
            <a:r>
              <a:rPr lang="en-US" sz="2200" b="1" dirty="0" err="1">
                <a:solidFill>
                  <a:schemeClr val="accent2"/>
                </a:solidFill>
                <a:latin typeface="Bodoni MT" panose="02070603080606020203" pitchFamily="18" charset="0"/>
              </a:rPr>
              <a:t>dominio</a:t>
            </a:r>
            <a:r>
              <a:rPr lang="en-US" sz="2200" b="1" dirty="0">
                <a:solidFill>
                  <a:schemeClr val="accent2"/>
                </a:solidFill>
                <a:latin typeface="Bodoni MT" panose="02070603080606020203" pitchFamily="18" charset="0"/>
              </a:rPr>
              <a:t> </a:t>
            </a:r>
            <a:r>
              <a:rPr lang="en-US" sz="2200" dirty="0">
                <a:latin typeface="Bodoni MT" panose="02070603080606020203" pitchFamily="18" charset="0"/>
              </a:rPr>
              <a:t>del </a:t>
            </a:r>
            <a:r>
              <a:rPr lang="en-US" sz="2200" dirty="0" err="1">
                <a:latin typeface="Bodoni MT" panose="02070603080606020203" pitchFamily="18" charset="0"/>
              </a:rPr>
              <a:t>sito</a:t>
            </a:r>
            <a:r>
              <a:rPr lang="en-US" sz="2200" dirty="0">
                <a:latin typeface="Bodoni MT" panose="02070603080606020203" pitchFamily="18" charset="0"/>
              </a:rPr>
              <a:t> web – 4€ al </a:t>
            </a:r>
            <a:r>
              <a:rPr lang="en-US" sz="2200" dirty="0" err="1">
                <a:latin typeface="Bodoni MT" panose="02070603080606020203" pitchFamily="18" charset="0"/>
              </a:rPr>
              <a:t>mese</a:t>
            </a:r>
            <a:r>
              <a:rPr lang="en-US" sz="2200" dirty="0">
                <a:latin typeface="Bodoni MT" panose="02070603080606020203" pitchFamily="18" charset="0"/>
              </a:rPr>
              <a:t> per </a:t>
            </a:r>
            <a:r>
              <a:rPr lang="en-US" sz="2200" dirty="0" err="1">
                <a:latin typeface="Bodoni MT" panose="02070603080606020203" pitchFamily="18" charset="0"/>
              </a:rPr>
              <a:t>Wix</a:t>
            </a:r>
            <a:endParaRPr lang="en-US" sz="2200" dirty="0">
              <a:latin typeface="Bodoni MT" panose="02070603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2971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169373-E625-4BAD-B93B-3BA93BE5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AE92C961-00B1-4457-B1CC-6BC4EAFC5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5823" y="1762268"/>
            <a:ext cx="4023360" cy="294343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100" dirty="0">
                <a:latin typeface="Bodoni MT" panose="02070603080606020203" pitchFamily="18" charset="0"/>
              </a:rPr>
              <a:t>“Innovation distinguishes between a leader and a follower.” </a:t>
            </a:r>
            <a:br>
              <a:rPr lang="en-US" sz="3100" dirty="0">
                <a:latin typeface="Bodoni MT" panose="02070603080606020203" pitchFamily="18" charset="0"/>
              </a:rPr>
            </a:br>
            <a:br>
              <a:rPr lang="en-US" sz="3100" dirty="0">
                <a:latin typeface="Bodoni MT" panose="02070603080606020203" pitchFamily="18" charset="0"/>
              </a:rPr>
            </a:br>
            <a:r>
              <a:rPr lang="en-US" sz="3100" dirty="0">
                <a:latin typeface="Bodoni MT" panose="02070603080606020203" pitchFamily="18" charset="0"/>
              </a:rPr>
              <a:t>Steve Jobs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271697-90F1-4A23-8EF2-0179F2EA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9F5512A-48E1-4C07-B75E-3CCC517B6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80502231-F906-4391-8871-40E9D4F31B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" r="41821" b="1"/>
          <a:stretch/>
        </p:blipFill>
        <p:spPr>
          <a:xfrm>
            <a:off x="604064" y="10"/>
            <a:ext cx="6701991" cy="685799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DF00571-E53F-4406-874C-D5333B3E84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763256" y="73152"/>
            <a:ext cx="1178966" cy="232963"/>
            <a:chOff x="7763256" y="73152"/>
            <a:chExt cx="1178966" cy="232963"/>
          </a:xfrm>
        </p:grpSpPr>
        <p:sp>
          <p:nvSpPr>
            <p:cNvPr id="17" name="Rectangle 64">
              <a:extLst>
                <a:ext uri="{FF2B5EF4-FFF2-40B4-BE49-F238E27FC236}">
                  <a16:creationId xmlns:a16="http://schemas.microsoft.com/office/drawing/2014/main" id="{805A8E07-08A3-48C5-A937-BA5C099EB6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66">
              <a:extLst>
                <a:ext uri="{FF2B5EF4-FFF2-40B4-BE49-F238E27FC236}">
                  <a16:creationId xmlns:a16="http://schemas.microsoft.com/office/drawing/2014/main" id="{BD95D223-D0F4-4A5A-A97F-904E115756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64">
              <a:extLst>
                <a:ext uri="{FF2B5EF4-FFF2-40B4-BE49-F238E27FC236}">
                  <a16:creationId xmlns:a16="http://schemas.microsoft.com/office/drawing/2014/main" id="{C234CFCF-E56D-4C71-AEA5-41C17CD2F6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66">
              <a:extLst>
                <a:ext uri="{FF2B5EF4-FFF2-40B4-BE49-F238E27FC236}">
                  <a16:creationId xmlns:a16="http://schemas.microsoft.com/office/drawing/2014/main" id="{4EE72264-410F-4071-B6A9-A94E1050E0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64">
              <a:extLst>
                <a:ext uri="{FF2B5EF4-FFF2-40B4-BE49-F238E27FC236}">
                  <a16:creationId xmlns:a16="http://schemas.microsoft.com/office/drawing/2014/main" id="{38730288-0A00-4A97-8CE6-E7DFE81E30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66">
              <a:extLst>
                <a:ext uri="{FF2B5EF4-FFF2-40B4-BE49-F238E27FC236}">
                  <a16:creationId xmlns:a16="http://schemas.microsoft.com/office/drawing/2014/main" id="{4EDA3E11-9FAA-4CBF-9FC7-A75068E7B6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64">
              <a:extLst>
                <a:ext uri="{FF2B5EF4-FFF2-40B4-BE49-F238E27FC236}">
                  <a16:creationId xmlns:a16="http://schemas.microsoft.com/office/drawing/2014/main" id="{7327A321-A57A-4019-AC19-30C3FEDE08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66">
              <a:extLst>
                <a:ext uri="{FF2B5EF4-FFF2-40B4-BE49-F238E27FC236}">
                  <a16:creationId xmlns:a16="http://schemas.microsoft.com/office/drawing/2014/main" id="{45B013C8-DE8B-4D46-A566-8925FF2AB7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4">
              <a:extLst>
                <a:ext uri="{FF2B5EF4-FFF2-40B4-BE49-F238E27FC236}">
                  <a16:creationId xmlns:a16="http://schemas.microsoft.com/office/drawing/2014/main" id="{D70623DD-9665-463E-9FF2-E11E767649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6">
              <a:extLst>
                <a:ext uri="{FF2B5EF4-FFF2-40B4-BE49-F238E27FC236}">
                  <a16:creationId xmlns:a16="http://schemas.microsoft.com/office/drawing/2014/main" id="{EF230DD2-4D19-4039-A31E-475B24712C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4">
              <a:extLst>
                <a:ext uri="{FF2B5EF4-FFF2-40B4-BE49-F238E27FC236}">
                  <a16:creationId xmlns:a16="http://schemas.microsoft.com/office/drawing/2014/main" id="{A0DE572C-1F7E-41DF-B316-6D79DD0035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6">
              <a:extLst>
                <a:ext uri="{FF2B5EF4-FFF2-40B4-BE49-F238E27FC236}">
                  <a16:creationId xmlns:a16="http://schemas.microsoft.com/office/drawing/2014/main" id="{75E93974-7575-4E1C-BB69-30CDE7C145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4">
              <a:extLst>
                <a:ext uri="{FF2B5EF4-FFF2-40B4-BE49-F238E27FC236}">
                  <a16:creationId xmlns:a16="http://schemas.microsoft.com/office/drawing/2014/main" id="{AB02B977-55BB-4684-B6DC-50B49F2691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6">
              <a:extLst>
                <a:ext uri="{FF2B5EF4-FFF2-40B4-BE49-F238E27FC236}">
                  <a16:creationId xmlns:a16="http://schemas.microsoft.com/office/drawing/2014/main" id="{B8A7D2FD-4604-411A-8446-AAD738B9D1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4">
              <a:extLst>
                <a:ext uri="{FF2B5EF4-FFF2-40B4-BE49-F238E27FC236}">
                  <a16:creationId xmlns:a16="http://schemas.microsoft.com/office/drawing/2014/main" id="{2FC67E06-3570-4522-8495-454D7C87EC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6">
              <a:extLst>
                <a:ext uri="{FF2B5EF4-FFF2-40B4-BE49-F238E27FC236}">
                  <a16:creationId xmlns:a16="http://schemas.microsoft.com/office/drawing/2014/main" id="{E6A1839D-1BE9-41CB-B29B-AF529145D7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4">
              <a:extLst>
                <a:ext uri="{FF2B5EF4-FFF2-40B4-BE49-F238E27FC236}">
                  <a16:creationId xmlns:a16="http://schemas.microsoft.com/office/drawing/2014/main" id="{20C714F7-E8CA-484B-8A29-E3194EC7C9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6">
              <a:extLst>
                <a:ext uri="{FF2B5EF4-FFF2-40B4-BE49-F238E27FC236}">
                  <a16:creationId xmlns:a16="http://schemas.microsoft.com/office/drawing/2014/main" id="{B4E21E71-D285-4AED-AA11-1005339815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4">
              <a:extLst>
                <a:ext uri="{FF2B5EF4-FFF2-40B4-BE49-F238E27FC236}">
                  <a16:creationId xmlns:a16="http://schemas.microsoft.com/office/drawing/2014/main" id="{13568E8F-C4DD-4452-A8BE-CDC9A4FE48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6">
              <a:extLst>
                <a:ext uri="{FF2B5EF4-FFF2-40B4-BE49-F238E27FC236}">
                  <a16:creationId xmlns:a16="http://schemas.microsoft.com/office/drawing/2014/main" id="{56ABD5AB-B13C-4AA9-9066-E872473A4C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9127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7" name="Rectangle 106">
            <a:extLst>
              <a:ext uri="{FF2B5EF4-FFF2-40B4-BE49-F238E27FC236}">
                <a16:creationId xmlns:a16="http://schemas.microsoft.com/office/drawing/2014/main" id="{1787C549-66DE-4718-9D45-8165992511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3CD1EA40-7116-4FCB-9369-70F29FAA9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6592824" cy="32339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CEAD82C8-617C-46EA-B96B-EBF893D69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48" y="655591"/>
            <a:ext cx="4929352" cy="2315616"/>
          </a:xfrm>
        </p:spPr>
        <p:txBody>
          <a:bodyPr>
            <a:normAutofit/>
          </a:bodyPr>
          <a:lstStyle/>
          <a:p>
            <a:r>
              <a:rPr lang="it-IT" sz="4600" b="1" dirty="0">
                <a:latin typeface="Bodoni MT" panose="02070603080606020203" pitchFamily="18" charset="0"/>
              </a:rPr>
              <a:t>Il laboratorio </a:t>
            </a:r>
            <a:br>
              <a:rPr lang="it-IT" sz="4600" b="1" dirty="0">
                <a:latin typeface="Bodoni MT" panose="02070603080606020203" pitchFamily="18" charset="0"/>
              </a:rPr>
            </a:br>
            <a:endParaRPr lang="it-IT" sz="4600" b="1" dirty="0">
              <a:latin typeface="Bodoni MT" panose="02070603080606020203" pitchFamily="18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BF647E38-F93D-4661-8D77-CE13EEB65B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BAB21C4D-C8DB-45E4-8B45-1A73A18862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7763256" y="73152"/>
            <a:chExt cx="1178966" cy="232963"/>
          </a:xfrm>
        </p:grpSpPr>
        <p:sp>
          <p:nvSpPr>
            <p:cNvPr id="114" name="Rectangle 64">
              <a:extLst>
                <a:ext uri="{FF2B5EF4-FFF2-40B4-BE49-F238E27FC236}">
                  <a16:creationId xmlns:a16="http://schemas.microsoft.com/office/drawing/2014/main" id="{408C67FF-5706-4C08-9DF4-D3E2EF7F61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Rectangle 66">
              <a:extLst>
                <a:ext uri="{FF2B5EF4-FFF2-40B4-BE49-F238E27FC236}">
                  <a16:creationId xmlns:a16="http://schemas.microsoft.com/office/drawing/2014/main" id="{90AE6FAF-1DDD-40E6-8128-2B5DD14649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Rectangle 64">
              <a:extLst>
                <a:ext uri="{FF2B5EF4-FFF2-40B4-BE49-F238E27FC236}">
                  <a16:creationId xmlns:a16="http://schemas.microsoft.com/office/drawing/2014/main" id="{3E186F0A-23FB-4FB4-8C95-4C6A6F483B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Rectangle 66">
              <a:extLst>
                <a:ext uri="{FF2B5EF4-FFF2-40B4-BE49-F238E27FC236}">
                  <a16:creationId xmlns:a16="http://schemas.microsoft.com/office/drawing/2014/main" id="{D183081B-2F31-48CC-A297-BA0C06A744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ectangle 64">
              <a:extLst>
                <a:ext uri="{FF2B5EF4-FFF2-40B4-BE49-F238E27FC236}">
                  <a16:creationId xmlns:a16="http://schemas.microsoft.com/office/drawing/2014/main" id="{BC6A5254-D4C3-478C-B4E0-73D3642DBE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ectangle 66">
              <a:extLst>
                <a:ext uri="{FF2B5EF4-FFF2-40B4-BE49-F238E27FC236}">
                  <a16:creationId xmlns:a16="http://schemas.microsoft.com/office/drawing/2014/main" id="{41974FE2-7080-4C99-A4E6-3E15D4B285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 64">
              <a:extLst>
                <a:ext uri="{FF2B5EF4-FFF2-40B4-BE49-F238E27FC236}">
                  <a16:creationId xmlns:a16="http://schemas.microsoft.com/office/drawing/2014/main" id="{7C843590-9C15-4DFA-9178-8A943EF622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66">
              <a:extLst>
                <a:ext uri="{FF2B5EF4-FFF2-40B4-BE49-F238E27FC236}">
                  <a16:creationId xmlns:a16="http://schemas.microsoft.com/office/drawing/2014/main" id="{3506696A-3D1F-450D-96A0-B59B7BBE3C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Rectangle 64">
              <a:extLst>
                <a:ext uri="{FF2B5EF4-FFF2-40B4-BE49-F238E27FC236}">
                  <a16:creationId xmlns:a16="http://schemas.microsoft.com/office/drawing/2014/main" id="{6D2546D9-69E1-4D75-8E64-8862078132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Rectangle 66">
              <a:extLst>
                <a:ext uri="{FF2B5EF4-FFF2-40B4-BE49-F238E27FC236}">
                  <a16:creationId xmlns:a16="http://schemas.microsoft.com/office/drawing/2014/main" id="{865383D5-D060-4DBD-82E9-14902BD82B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Rectangle 64">
              <a:extLst>
                <a:ext uri="{FF2B5EF4-FFF2-40B4-BE49-F238E27FC236}">
                  <a16:creationId xmlns:a16="http://schemas.microsoft.com/office/drawing/2014/main" id="{70242239-3409-460D-BA74-ADF2AFD4EE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Rectangle 66">
              <a:extLst>
                <a:ext uri="{FF2B5EF4-FFF2-40B4-BE49-F238E27FC236}">
                  <a16:creationId xmlns:a16="http://schemas.microsoft.com/office/drawing/2014/main" id="{4F02255D-DBCA-4E02-8376-8A374688DE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Rectangle 64">
              <a:extLst>
                <a:ext uri="{FF2B5EF4-FFF2-40B4-BE49-F238E27FC236}">
                  <a16:creationId xmlns:a16="http://schemas.microsoft.com/office/drawing/2014/main" id="{343BABB3-0280-4F53-A4A9-54ED96AB29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Rectangle 66">
              <a:extLst>
                <a:ext uri="{FF2B5EF4-FFF2-40B4-BE49-F238E27FC236}">
                  <a16:creationId xmlns:a16="http://schemas.microsoft.com/office/drawing/2014/main" id="{2824031E-D05D-4B6C-A900-28D70C737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Rectangle 64">
              <a:extLst>
                <a:ext uri="{FF2B5EF4-FFF2-40B4-BE49-F238E27FC236}">
                  <a16:creationId xmlns:a16="http://schemas.microsoft.com/office/drawing/2014/main" id="{96B0A62E-B7B0-475C-B1FF-989CDB45E3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Rectangle 66">
              <a:extLst>
                <a:ext uri="{FF2B5EF4-FFF2-40B4-BE49-F238E27FC236}">
                  <a16:creationId xmlns:a16="http://schemas.microsoft.com/office/drawing/2014/main" id="{D62DF221-DFF7-4614-8983-8B7C47034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Rectangle 64">
              <a:extLst>
                <a:ext uri="{FF2B5EF4-FFF2-40B4-BE49-F238E27FC236}">
                  <a16:creationId xmlns:a16="http://schemas.microsoft.com/office/drawing/2014/main" id="{4E544155-BC32-4013-9135-149E30150C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Rectangle 66">
              <a:extLst>
                <a:ext uri="{FF2B5EF4-FFF2-40B4-BE49-F238E27FC236}">
                  <a16:creationId xmlns:a16="http://schemas.microsoft.com/office/drawing/2014/main" id="{1DD4153E-E8EE-4D47-8FF6-926EBB23FE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Rectangle 64">
              <a:extLst>
                <a:ext uri="{FF2B5EF4-FFF2-40B4-BE49-F238E27FC236}">
                  <a16:creationId xmlns:a16="http://schemas.microsoft.com/office/drawing/2014/main" id="{6834F1B0-119E-4A62-A22F-79C5AEEE3C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Rectangle 66">
              <a:extLst>
                <a:ext uri="{FF2B5EF4-FFF2-40B4-BE49-F238E27FC236}">
                  <a16:creationId xmlns:a16="http://schemas.microsoft.com/office/drawing/2014/main" id="{04C90783-5CC9-4855-A633-D3D3B900D0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C8E5E44B-1ADE-43EE-A52F-0D62A3F4D6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9" r="4561" b="2"/>
          <a:stretch/>
        </p:blipFill>
        <p:spPr>
          <a:xfrm>
            <a:off x="596880" y="3233985"/>
            <a:ext cx="5766975" cy="3624015"/>
          </a:xfrm>
          <a:prstGeom prst="rect">
            <a:avLst/>
          </a:prstGeom>
        </p:spPr>
      </p:pic>
      <p:sp>
        <p:nvSpPr>
          <p:cNvPr id="135" name="Rectangle 134">
            <a:extLst>
              <a:ext uri="{FF2B5EF4-FFF2-40B4-BE49-F238E27FC236}">
                <a16:creationId xmlns:a16="http://schemas.microsoft.com/office/drawing/2014/main" id="{D6C80E47-971C-437F-B030-191115B01D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233984"/>
            <a:ext cx="606971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3" name="Segnaposto contenuto 2">
            <a:extLst>
              <a:ext uri="{FF2B5EF4-FFF2-40B4-BE49-F238E27FC236}">
                <a16:creationId xmlns:a16="http://schemas.microsoft.com/office/drawing/2014/main" id="{8638FAC5-6E61-47CC-9E47-DF7E5399F20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2844217"/>
              </p:ext>
            </p:extLst>
          </p:nvPr>
        </p:nvGraphicFramePr>
        <p:xfrm>
          <a:off x="7152499" y="1182389"/>
          <a:ext cx="4496426" cy="59577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097006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7" name="Rectangle 86">
            <a:extLst>
              <a:ext uri="{FF2B5EF4-FFF2-40B4-BE49-F238E27FC236}">
                <a16:creationId xmlns:a16="http://schemas.microsoft.com/office/drawing/2014/main" id="{1787C549-66DE-4718-9D45-8165992511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3CD1EA40-7116-4FCB-9369-70F29FAA9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6592824" cy="32339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4C7BDD8-0FCD-4422-80AA-9CEA86C94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48" y="655591"/>
            <a:ext cx="4929352" cy="2315616"/>
          </a:xfrm>
        </p:spPr>
        <p:txBody>
          <a:bodyPr>
            <a:normAutofit/>
          </a:bodyPr>
          <a:lstStyle/>
          <a:p>
            <a:r>
              <a:rPr lang="it-IT" sz="4600" b="1" dirty="0">
                <a:latin typeface="Bodoni MT" panose="02070603080606020203" pitchFamily="18" charset="0"/>
              </a:rPr>
              <a:t>Vision e Mission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BF647E38-F93D-4661-8D77-CE13EEB65B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BAB21C4D-C8DB-45E4-8B45-1A73A18862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7763256" y="73152"/>
            <a:chExt cx="1178966" cy="232963"/>
          </a:xfrm>
        </p:grpSpPr>
        <p:sp>
          <p:nvSpPr>
            <p:cNvPr id="94" name="Rectangle 64">
              <a:extLst>
                <a:ext uri="{FF2B5EF4-FFF2-40B4-BE49-F238E27FC236}">
                  <a16:creationId xmlns:a16="http://schemas.microsoft.com/office/drawing/2014/main" id="{408C67FF-5706-4C08-9DF4-D3E2EF7F61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 66">
              <a:extLst>
                <a:ext uri="{FF2B5EF4-FFF2-40B4-BE49-F238E27FC236}">
                  <a16:creationId xmlns:a16="http://schemas.microsoft.com/office/drawing/2014/main" id="{90AE6FAF-1DDD-40E6-8128-2B5DD14649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Rectangle 64">
              <a:extLst>
                <a:ext uri="{FF2B5EF4-FFF2-40B4-BE49-F238E27FC236}">
                  <a16:creationId xmlns:a16="http://schemas.microsoft.com/office/drawing/2014/main" id="{3E186F0A-23FB-4FB4-8C95-4C6A6F483B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 66">
              <a:extLst>
                <a:ext uri="{FF2B5EF4-FFF2-40B4-BE49-F238E27FC236}">
                  <a16:creationId xmlns:a16="http://schemas.microsoft.com/office/drawing/2014/main" id="{D183081B-2F31-48CC-A297-BA0C06A744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Rectangle 64">
              <a:extLst>
                <a:ext uri="{FF2B5EF4-FFF2-40B4-BE49-F238E27FC236}">
                  <a16:creationId xmlns:a16="http://schemas.microsoft.com/office/drawing/2014/main" id="{BC6A5254-D4C3-478C-B4E0-73D3642DBE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ectangle 66">
              <a:extLst>
                <a:ext uri="{FF2B5EF4-FFF2-40B4-BE49-F238E27FC236}">
                  <a16:creationId xmlns:a16="http://schemas.microsoft.com/office/drawing/2014/main" id="{41974FE2-7080-4C99-A4E6-3E15D4B285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ectangle 64">
              <a:extLst>
                <a:ext uri="{FF2B5EF4-FFF2-40B4-BE49-F238E27FC236}">
                  <a16:creationId xmlns:a16="http://schemas.microsoft.com/office/drawing/2014/main" id="{7C843590-9C15-4DFA-9178-8A943EF622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Rectangle 66">
              <a:extLst>
                <a:ext uri="{FF2B5EF4-FFF2-40B4-BE49-F238E27FC236}">
                  <a16:creationId xmlns:a16="http://schemas.microsoft.com/office/drawing/2014/main" id="{3506696A-3D1F-450D-96A0-B59B7BBE3C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Rectangle 64">
              <a:extLst>
                <a:ext uri="{FF2B5EF4-FFF2-40B4-BE49-F238E27FC236}">
                  <a16:creationId xmlns:a16="http://schemas.microsoft.com/office/drawing/2014/main" id="{6D2546D9-69E1-4D75-8E64-8862078132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Rectangle 66">
              <a:extLst>
                <a:ext uri="{FF2B5EF4-FFF2-40B4-BE49-F238E27FC236}">
                  <a16:creationId xmlns:a16="http://schemas.microsoft.com/office/drawing/2014/main" id="{865383D5-D060-4DBD-82E9-14902BD82B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Rectangle 64">
              <a:extLst>
                <a:ext uri="{FF2B5EF4-FFF2-40B4-BE49-F238E27FC236}">
                  <a16:creationId xmlns:a16="http://schemas.microsoft.com/office/drawing/2014/main" id="{70242239-3409-460D-BA74-ADF2AFD4EE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Rectangle 66">
              <a:extLst>
                <a:ext uri="{FF2B5EF4-FFF2-40B4-BE49-F238E27FC236}">
                  <a16:creationId xmlns:a16="http://schemas.microsoft.com/office/drawing/2014/main" id="{4F02255D-DBCA-4E02-8376-8A374688DE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ectangle 64">
              <a:extLst>
                <a:ext uri="{FF2B5EF4-FFF2-40B4-BE49-F238E27FC236}">
                  <a16:creationId xmlns:a16="http://schemas.microsoft.com/office/drawing/2014/main" id="{343BABB3-0280-4F53-A4A9-54ED96AB29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Rectangle 66">
              <a:extLst>
                <a:ext uri="{FF2B5EF4-FFF2-40B4-BE49-F238E27FC236}">
                  <a16:creationId xmlns:a16="http://schemas.microsoft.com/office/drawing/2014/main" id="{2824031E-D05D-4B6C-A900-28D70C737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Rectangle 64">
              <a:extLst>
                <a:ext uri="{FF2B5EF4-FFF2-40B4-BE49-F238E27FC236}">
                  <a16:creationId xmlns:a16="http://schemas.microsoft.com/office/drawing/2014/main" id="{96B0A62E-B7B0-475C-B1FF-989CDB45E3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Rectangle 66">
              <a:extLst>
                <a:ext uri="{FF2B5EF4-FFF2-40B4-BE49-F238E27FC236}">
                  <a16:creationId xmlns:a16="http://schemas.microsoft.com/office/drawing/2014/main" id="{D62DF221-DFF7-4614-8983-8B7C47034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Rectangle 64">
              <a:extLst>
                <a:ext uri="{FF2B5EF4-FFF2-40B4-BE49-F238E27FC236}">
                  <a16:creationId xmlns:a16="http://schemas.microsoft.com/office/drawing/2014/main" id="{4E544155-BC32-4013-9135-149E30150C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Rectangle 66">
              <a:extLst>
                <a:ext uri="{FF2B5EF4-FFF2-40B4-BE49-F238E27FC236}">
                  <a16:creationId xmlns:a16="http://schemas.microsoft.com/office/drawing/2014/main" id="{1DD4153E-E8EE-4D47-8FF6-926EBB23FE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Rectangle 64">
              <a:extLst>
                <a:ext uri="{FF2B5EF4-FFF2-40B4-BE49-F238E27FC236}">
                  <a16:creationId xmlns:a16="http://schemas.microsoft.com/office/drawing/2014/main" id="{6834F1B0-119E-4A62-A22F-79C5AEEE3C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Rectangle 66">
              <a:extLst>
                <a:ext uri="{FF2B5EF4-FFF2-40B4-BE49-F238E27FC236}">
                  <a16:creationId xmlns:a16="http://schemas.microsoft.com/office/drawing/2014/main" id="{04C90783-5CC9-4855-A633-D3D3B900D0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3547621D-4990-45B7-B6AD-23B644D5AF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 b="5500"/>
          <a:stretch/>
        </p:blipFill>
        <p:spPr>
          <a:xfrm>
            <a:off x="596880" y="3233985"/>
            <a:ext cx="5766975" cy="3624015"/>
          </a:xfrm>
          <a:prstGeom prst="rect">
            <a:avLst/>
          </a:prstGeom>
        </p:spPr>
      </p:pic>
      <p:sp>
        <p:nvSpPr>
          <p:cNvPr id="115" name="Rectangle 114">
            <a:extLst>
              <a:ext uri="{FF2B5EF4-FFF2-40B4-BE49-F238E27FC236}">
                <a16:creationId xmlns:a16="http://schemas.microsoft.com/office/drawing/2014/main" id="{D6C80E47-971C-437F-B030-191115B01D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233984"/>
            <a:ext cx="606971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Segnaposto contenuto 2">
            <a:extLst>
              <a:ext uri="{FF2B5EF4-FFF2-40B4-BE49-F238E27FC236}">
                <a16:creationId xmlns:a16="http://schemas.microsoft.com/office/drawing/2014/main" id="{2BE80592-CE07-42A2-822C-47BE00DD48D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6412866"/>
              </p:ext>
            </p:extLst>
          </p:nvPr>
        </p:nvGraphicFramePr>
        <p:xfrm>
          <a:off x="7189703" y="1337133"/>
          <a:ext cx="4496426" cy="59577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11060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7" name="Rectangle 56">
            <a:extLst>
              <a:ext uri="{FF2B5EF4-FFF2-40B4-BE49-F238E27FC236}">
                <a16:creationId xmlns:a16="http://schemas.microsoft.com/office/drawing/2014/main" id="{1787C549-66DE-4718-9D45-8165992511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3CD1EA40-7116-4FCB-9369-70F29FAA9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6592824" cy="32339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BD210751-BD20-44A8-B469-56D1E5C23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48" y="655591"/>
            <a:ext cx="4929352" cy="2315616"/>
          </a:xfrm>
        </p:spPr>
        <p:txBody>
          <a:bodyPr>
            <a:normAutofit/>
          </a:bodyPr>
          <a:lstStyle/>
          <a:p>
            <a:r>
              <a:rPr lang="it-IT" sz="4600" b="1" dirty="0">
                <a:latin typeface="Bodoni MT" panose="02070603080606020203" pitchFamily="18" charset="0"/>
              </a:rPr>
              <a:t>Il mercato di riferimento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BF647E38-F93D-4661-8D77-CE13EEB65B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BAB21C4D-C8DB-45E4-8B45-1A73A18862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7763256" y="73152"/>
            <a:chExt cx="1178966" cy="232963"/>
          </a:xfrm>
        </p:grpSpPr>
        <p:sp>
          <p:nvSpPr>
            <p:cNvPr id="64" name="Rectangle 64">
              <a:extLst>
                <a:ext uri="{FF2B5EF4-FFF2-40B4-BE49-F238E27FC236}">
                  <a16:creationId xmlns:a16="http://schemas.microsoft.com/office/drawing/2014/main" id="{408C67FF-5706-4C08-9DF4-D3E2EF7F61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6">
              <a:extLst>
                <a:ext uri="{FF2B5EF4-FFF2-40B4-BE49-F238E27FC236}">
                  <a16:creationId xmlns:a16="http://schemas.microsoft.com/office/drawing/2014/main" id="{90AE6FAF-1DDD-40E6-8128-2B5DD14649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4">
              <a:extLst>
                <a:ext uri="{FF2B5EF4-FFF2-40B4-BE49-F238E27FC236}">
                  <a16:creationId xmlns:a16="http://schemas.microsoft.com/office/drawing/2014/main" id="{3E186F0A-23FB-4FB4-8C95-4C6A6F483B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D183081B-2F31-48CC-A297-BA0C06A744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4">
              <a:extLst>
                <a:ext uri="{FF2B5EF4-FFF2-40B4-BE49-F238E27FC236}">
                  <a16:creationId xmlns:a16="http://schemas.microsoft.com/office/drawing/2014/main" id="{BC6A5254-D4C3-478C-B4E0-73D3642DBE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6">
              <a:extLst>
                <a:ext uri="{FF2B5EF4-FFF2-40B4-BE49-F238E27FC236}">
                  <a16:creationId xmlns:a16="http://schemas.microsoft.com/office/drawing/2014/main" id="{41974FE2-7080-4C99-A4E6-3E15D4B285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4">
              <a:extLst>
                <a:ext uri="{FF2B5EF4-FFF2-40B4-BE49-F238E27FC236}">
                  <a16:creationId xmlns:a16="http://schemas.microsoft.com/office/drawing/2014/main" id="{7C843590-9C15-4DFA-9178-8A943EF622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66">
              <a:extLst>
                <a:ext uri="{FF2B5EF4-FFF2-40B4-BE49-F238E27FC236}">
                  <a16:creationId xmlns:a16="http://schemas.microsoft.com/office/drawing/2014/main" id="{3506696A-3D1F-450D-96A0-B59B7BBE3C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64">
              <a:extLst>
                <a:ext uri="{FF2B5EF4-FFF2-40B4-BE49-F238E27FC236}">
                  <a16:creationId xmlns:a16="http://schemas.microsoft.com/office/drawing/2014/main" id="{6D2546D9-69E1-4D75-8E64-8862078132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66">
              <a:extLst>
                <a:ext uri="{FF2B5EF4-FFF2-40B4-BE49-F238E27FC236}">
                  <a16:creationId xmlns:a16="http://schemas.microsoft.com/office/drawing/2014/main" id="{865383D5-D060-4DBD-82E9-14902BD82B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64">
              <a:extLst>
                <a:ext uri="{FF2B5EF4-FFF2-40B4-BE49-F238E27FC236}">
                  <a16:creationId xmlns:a16="http://schemas.microsoft.com/office/drawing/2014/main" id="{70242239-3409-460D-BA74-ADF2AFD4EE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66">
              <a:extLst>
                <a:ext uri="{FF2B5EF4-FFF2-40B4-BE49-F238E27FC236}">
                  <a16:creationId xmlns:a16="http://schemas.microsoft.com/office/drawing/2014/main" id="{4F02255D-DBCA-4E02-8376-8A374688DE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64">
              <a:extLst>
                <a:ext uri="{FF2B5EF4-FFF2-40B4-BE49-F238E27FC236}">
                  <a16:creationId xmlns:a16="http://schemas.microsoft.com/office/drawing/2014/main" id="{343BABB3-0280-4F53-A4A9-54ED96AB29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66">
              <a:extLst>
                <a:ext uri="{FF2B5EF4-FFF2-40B4-BE49-F238E27FC236}">
                  <a16:creationId xmlns:a16="http://schemas.microsoft.com/office/drawing/2014/main" id="{2824031E-D05D-4B6C-A900-28D70C737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64">
              <a:extLst>
                <a:ext uri="{FF2B5EF4-FFF2-40B4-BE49-F238E27FC236}">
                  <a16:creationId xmlns:a16="http://schemas.microsoft.com/office/drawing/2014/main" id="{96B0A62E-B7B0-475C-B1FF-989CDB45E3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 66">
              <a:extLst>
                <a:ext uri="{FF2B5EF4-FFF2-40B4-BE49-F238E27FC236}">
                  <a16:creationId xmlns:a16="http://schemas.microsoft.com/office/drawing/2014/main" id="{D62DF221-DFF7-4614-8983-8B7C47034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64">
              <a:extLst>
                <a:ext uri="{FF2B5EF4-FFF2-40B4-BE49-F238E27FC236}">
                  <a16:creationId xmlns:a16="http://schemas.microsoft.com/office/drawing/2014/main" id="{4E544155-BC32-4013-9135-149E30150C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66">
              <a:extLst>
                <a:ext uri="{FF2B5EF4-FFF2-40B4-BE49-F238E27FC236}">
                  <a16:creationId xmlns:a16="http://schemas.microsoft.com/office/drawing/2014/main" id="{1DD4153E-E8EE-4D47-8FF6-926EBB23FE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Rectangle 64">
              <a:extLst>
                <a:ext uri="{FF2B5EF4-FFF2-40B4-BE49-F238E27FC236}">
                  <a16:creationId xmlns:a16="http://schemas.microsoft.com/office/drawing/2014/main" id="{6834F1B0-119E-4A62-A22F-79C5AEEE3C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ectangle 66">
              <a:extLst>
                <a:ext uri="{FF2B5EF4-FFF2-40B4-BE49-F238E27FC236}">
                  <a16:creationId xmlns:a16="http://schemas.microsoft.com/office/drawing/2014/main" id="{04C90783-5CC9-4855-A633-D3D3B900D0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Immagine 5">
            <a:extLst>
              <a:ext uri="{FF2B5EF4-FFF2-40B4-BE49-F238E27FC236}">
                <a16:creationId xmlns:a16="http://schemas.microsoft.com/office/drawing/2014/main" id="{4A2F1143-3F9D-4FC9-8448-FDC489037F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8" r="-3" b="2605"/>
          <a:stretch/>
        </p:blipFill>
        <p:spPr>
          <a:xfrm>
            <a:off x="596880" y="3233985"/>
            <a:ext cx="5766975" cy="3624015"/>
          </a:xfrm>
          <a:prstGeom prst="rect">
            <a:avLst/>
          </a:prstGeom>
        </p:spPr>
      </p:pic>
      <p:sp>
        <p:nvSpPr>
          <p:cNvPr id="85" name="Rectangle 84">
            <a:extLst>
              <a:ext uri="{FF2B5EF4-FFF2-40B4-BE49-F238E27FC236}">
                <a16:creationId xmlns:a16="http://schemas.microsoft.com/office/drawing/2014/main" id="{D6C80E47-971C-437F-B030-191115B01D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233984"/>
            <a:ext cx="606971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4C1D5DF-5A50-496C-84C3-7B3A7E19B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69101" y="521207"/>
            <a:ext cx="4496426" cy="5957789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it-IT" sz="3000" b="1" dirty="0">
                <a:solidFill>
                  <a:schemeClr val="accent2"/>
                </a:solidFill>
                <a:latin typeface="Bodoni MT" panose="02070603080606020203" pitchFamily="18" charset="0"/>
              </a:rPr>
              <a:t>Studenti</a:t>
            </a:r>
            <a:r>
              <a:rPr lang="it-IT" sz="3000" dirty="0">
                <a:latin typeface="Bodoni MT" panose="02070603080606020203" pitchFamily="18" charset="0"/>
              </a:rPr>
              <a:t> del Sud Italia che decidono di iscriversi ad un corso di laurea magistrale del </a:t>
            </a:r>
            <a:r>
              <a:rPr lang="it-IT" sz="3000" b="1" dirty="0">
                <a:solidFill>
                  <a:schemeClr val="accent2"/>
                </a:solidFill>
                <a:latin typeface="Bodoni MT" panose="02070603080606020203" pitchFamily="18" charset="0"/>
              </a:rPr>
              <a:t>settore economico</a:t>
            </a:r>
            <a:r>
              <a:rPr lang="it-IT" sz="3000" b="1" dirty="0">
                <a:latin typeface="Bodoni MT" panose="02070603080606020203" pitchFamily="18" charset="0"/>
              </a:rPr>
              <a:t> </a:t>
            </a:r>
            <a:r>
              <a:rPr lang="it-IT" sz="3000" dirty="0">
                <a:latin typeface="Bodoni MT" panose="02070603080606020203" pitchFamily="18" charset="0"/>
              </a:rPr>
              <a:t>di università pugliesi</a:t>
            </a:r>
          </a:p>
        </p:txBody>
      </p:sp>
    </p:spTree>
    <p:extLst>
      <p:ext uri="{BB962C8B-B14F-4D97-AF65-F5344CB8AC3E}">
        <p14:creationId xmlns:p14="http://schemas.microsoft.com/office/powerpoint/2010/main" val="3720434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7" name="Rectangle 136">
            <a:extLst>
              <a:ext uri="{FF2B5EF4-FFF2-40B4-BE49-F238E27FC236}">
                <a16:creationId xmlns:a16="http://schemas.microsoft.com/office/drawing/2014/main" id="{7316481C-0A49-4796-812B-0D64F063B7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887BB20B-DAE4-4ACA-9D40-6C4DBEE34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6498" y="655128"/>
            <a:ext cx="4613919" cy="149961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200" b="1" dirty="0">
                <a:latin typeface="Bodoni MT" panose="02070603080606020203" pitchFamily="18" charset="0"/>
              </a:rPr>
              <a:t>Le </a:t>
            </a:r>
            <a:r>
              <a:rPr lang="en-US" sz="4200" b="1" dirty="0" err="1">
                <a:latin typeface="Bodoni MT" panose="02070603080606020203" pitchFamily="18" charset="0"/>
              </a:rPr>
              <a:t>Università</a:t>
            </a:r>
            <a:r>
              <a:rPr lang="en-US" sz="4200" b="1" dirty="0">
                <a:latin typeface="Bodoni MT" panose="02070603080606020203" pitchFamily="18" charset="0"/>
              </a:rPr>
              <a:t> </a:t>
            </a:r>
            <a:r>
              <a:rPr lang="en-US" sz="4200" b="1" dirty="0" err="1">
                <a:latin typeface="Bodoni MT" panose="02070603080606020203" pitchFamily="18" charset="0"/>
              </a:rPr>
              <a:t>pubbliche</a:t>
            </a:r>
            <a:r>
              <a:rPr lang="en-US" sz="4200" b="1" dirty="0">
                <a:latin typeface="Bodoni MT" panose="02070603080606020203" pitchFamily="18" charset="0"/>
              </a:rPr>
              <a:t> </a:t>
            </a:r>
            <a:r>
              <a:rPr lang="en-US" sz="4200" b="1" dirty="0" err="1">
                <a:latin typeface="Bodoni MT" panose="02070603080606020203" pitchFamily="18" charset="0"/>
              </a:rPr>
              <a:t>pugliesi</a:t>
            </a:r>
            <a:endParaRPr lang="en-US" sz="4200" b="1" dirty="0">
              <a:latin typeface="Bodoni MT" panose="02070603080606020203" pitchFamily="18" charset="0"/>
            </a:endParaRP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A5271697-90F1-4A23-8EF2-0179F2EA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1F49CE81-B2F4-47B2-9D4A-886DCE0A84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7763256" y="73152"/>
            <a:chExt cx="1178966" cy="232963"/>
          </a:xfrm>
        </p:grpSpPr>
        <p:sp>
          <p:nvSpPr>
            <p:cNvPr id="142" name="Rectangle 64">
              <a:extLst>
                <a:ext uri="{FF2B5EF4-FFF2-40B4-BE49-F238E27FC236}">
                  <a16:creationId xmlns:a16="http://schemas.microsoft.com/office/drawing/2014/main" id="{4BE32177-3EAD-42DA-997C-8DAE1BFEE5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Rectangle 66">
              <a:extLst>
                <a:ext uri="{FF2B5EF4-FFF2-40B4-BE49-F238E27FC236}">
                  <a16:creationId xmlns:a16="http://schemas.microsoft.com/office/drawing/2014/main" id="{A0DEE160-9825-4DB5-8188-911AC13EA7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Rectangle 64">
              <a:extLst>
                <a:ext uri="{FF2B5EF4-FFF2-40B4-BE49-F238E27FC236}">
                  <a16:creationId xmlns:a16="http://schemas.microsoft.com/office/drawing/2014/main" id="{9C5FEDB5-0AEE-40E4-9CA6-6718B956D9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Rectangle 66">
              <a:extLst>
                <a:ext uri="{FF2B5EF4-FFF2-40B4-BE49-F238E27FC236}">
                  <a16:creationId xmlns:a16="http://schemas.microsoft.com/office/drawing/2014/main" id="{1A11DF2D-1D4B-45DA-906B-2A1F84C996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Rectangle 64">
              <a:extLst>
                <a:ext uri="{FF2B5EF4-FFF2-40B4-BE49-F238E27FC236}">
                  <a16:creationId xmlns:a16="http://schemas.microsoft.com/office/drawing/2014/main" id="{B6A5BAC0-9806-4124-A584-7F924A658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Rectangle 66">
              <a:extLst>
                <a:ext uri="{FF2B5EF4-FFF2-40B4-BE49-F238E27FC236}">
                  <a16:creationId xmlns:a16="http://schemas.microsoft.com/office/drawing/2014/main" id="{A8F6BFA3-38BE-4F0A-94D9-EF0E6EA01A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Rectangle 64">
              <a:extLst>
                <a:ext uri="{FF2B5EF4-FFF2-40B4-BE49-F238E27FC236}">
                  <a16:creationId xmlns:a16="http://schemas.microsoft.com/office/drawing/2014/main" id="{BE6BCF21-959F-419E-BCA4-B20AF92EF4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Rectangle 66">
              <a:extLst>
                <a:ext uri="{FF2B5EF4-FFF2-40B4-BE49-F238E27FC236}">
                  <a16:creationId xmlns:a16="http://schemas.microsoft.com/office/drawing/2014/main" id="{54B6E037-E222-42EB-9AEB-C45EF2090A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Rectangle 64">
              <a:extLst>
                <a:ext uri="{FF2B5EF4-FFF2-40B4-BE49-F238E27FC236}">
                  <a16:creationId xmlns:a16="http://schemas.microsoft.com/office/drawing/2014/main" id="{A0494426-372E-42B8-87E1-170F1B5969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Rectangle 66">
              <a:extLst>
                <a:ext uri="{FF2B5EF4-FFF2-40B4-BE49-F238E27FC236}">
                  <a16:creationId xmlns:a16="http://schemas.microsoft.com/office/drawing/2014/main" id="{14DB5AB5-5D73-4375-8CF4-DF4B7A5D7F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Rectangle 64">
              <a:extLst>
                <a:ext uri="{FF2B5EF4-FFF2-40B4-BE49-F238E27FC236}">
                  <a16:creationId xmlns:a16="http://schemas.microsoft.com/office/drawing/2014/main" id="{009B2A6E-6D36-4A9A-AFAA-CF4D859147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Rectangle 66">
              <a:extLst>
                <a:ext uri="{FF2B5EF4-FFF2-40B4-BE49-F238E27FC236}">
                  <a16:creationId xmlns:a16="http://schemas.microsoft.com/office/drawing/2014/main" id="{85DC0718-B29F-47A6-931F-F0EF9FA995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Rectangle 64">
              <a:extLst>
                <a:ext uri="{FF2B5EF4-FFF2-40B4-BE49-F238E27FC236}">
                  <a16:creationId xmlns:a16="http://schemas.microsoft.com/office/drawing/2014/main" id="{AAED958D-AFCC-4BEF-818A-EFF7E41D17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Rectangle 66">
              <a:extLst>
                <a:ext uri="{FF2B5EF4-FFF2-40B4-BE49-F238E27FC236}">
                  <a16:creationId xmlns:a16="http://schemas.microsoft.com/office/drawing/2014/main" id="{C216DD5A-D1AE-429E-937E-456A50345E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Rectangle 64">
              <a:extLst>
                <a:ext uri="{FF2B5EF4-FFF2-40B4-BE49-F238E27FC236}">
                  <a16:creationId xmlns:a16="http://schemas.microsoft.com/office/drawing/2014/main" id="{A845B253-9DEE-45AC-AADA-FAA6812C39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Rectangle 66">
              <a:extLst>
                <a:ext uri="{FF2B5EF4-FFF2-40B4-BE49-F238E27FC236}">
                  <a16:creationId xmlns:a16="http://schemas.microsoft.com/office/drawing/2014/main" id="{CE7B6CBF-757B-4B55-84CB-062B712D38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Rectangle 64">
              <a:extLst>
                <a:ext uri="{FF2B5EF4-FFF2-40B4-BE49-F238E27FC236}">
                  <a16:creationId xmlns:a16="http://schemas.microsoft.com/office/drawing/2014/main" id="{2CC28C7A-EF33-43D3-90CD-DCAC92546A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Rectangle 66">
              <a:extLst>
                <a:ext uri="{FF2B5EF4-FFF2-40B4-BE49-F238E27FC236}">
                  <a16:creationId xmlns:a16="http://schemas.microsoft.com/office/drawing/2014/main" id="{BC0C9DCF-F15B-4B7A-A16B-37B4335E6B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Rectangle 64">
              <a:extLst>
                <a:ext uri="{FF2B5EF4-FFF2-40B4-BE49-F238E27FC236}">
                  <a16:creationId xmlns:a16="http://schemas.microsoft.com/office/drawing/2014/main" id="{94991FD1-406A-4958-87D4-8DFA9FEA4C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Rectangle 66">
              <a:extLst>
                <a:ext uri="{FF2B5EF4-FFF2-40B4-BE49-F238E27FC236}">
                  <a16:creationId xmlns:a16="http://schemas.microsoft.com/office/drawing/2014/main" id="{5CD32F69-27AD-4088-877C-E2A40F8B07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95C0681B-1429-4D1C-9D7C-3B93A8412B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837" y="773309"/>
            <a:ext cx="5586942" cy="1729789"/>
          </a:xfrm>
          <a:prstGeom prst="rect">
            <a:avLst/>
          </a:prstGeom>
        </p:spPr>
      </p:pic>
      <p:sp>
        <p:nvSpPr>
          <p:cNvPr id="163" name="Rectangle 162">
            <a:extLst>
              <a:ext uri="{FF2B5EF4-FFF2-40B4-BE49-F238E27FC236}">
                <a16:creationId xmlns:a16="http://schemas.microsoft.com/office/drawing/2014/main" id="{D9F5512A-48E1-4C07-B75E-3CCC517B6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4563A7CB-9CB8-42C9-9AF0-284F0217DF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204" y="4079912"/>
            <a:ext cx="5586942" cy="1927494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10E26D8F-982A-4A5E-9737-34E7D8594A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838" y="4133827"/>
            <a:ext cx="5586942" cy="181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282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7" name="Rectangle 136">
            <a:extLst>
              <a:ext uri="{FF2B5EF4-FFF2-40B4-BE49-F238E27FC236}">
                <a16:creationId xmlns:a16="http://schemas.microsoft.com/office/drawing/2014/main" id="{7316481C-0A49-4796-812B-0D64F063B7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887BB20B-DAE4-4ACA-9D40-6C4DBEE34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6498" y="655128"/>
            <a:ext cx="4613919" cy="149961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200" b="1" dirty="0">
                <a:latin typeface="Bodoni MT" panose="02070603080606020203" pitchFamily="18" charset="0"/>
              </a:rPr>
              <a:t>L’ </a:t>
            </a:r>
            <a:r>
              <a:rPr lang="en-US" sz="4200" b="1" dirty="0" err="1">
                <a:latin typeface="Bodoni MT" panose="02070603080606020203" pitchFamily="18" charset="0"/>
              </a:rPr>
              <a:t>Università</a:t>
            </a:r>
            <a:r>
              <a:rPr lang="en-US" sz="4200" b="1" dirty="0">
                <a:latin typeface="Bodoni MT" panose="02070603080606020203" pitchFamily="18" charset="0"/>
              </a:rPr>
              <a:t> </a:t>
            </a:r>
            <a:r>
              <a:rPr lang="en-US" sz="4200" b="1" dirty="0" err="1">
                <a:latin typeface="Bodoni MT" panose="02070603080606020203" pitchFamily="18" charset="0"/>
              </a:rPr>
              <a:t>privata</a:t>
            </a:r>
            <a:r>
              <a:rPr lang="en-US" sz="4200" b="1" dirty="0">
                <a:latin typeface="Bodoni MT" panose="02070603080606020203" pitchFamily="18" charset="0"/>
              </a:rPr>
              <a:t> </a:t>
            </a:r>
            <a:r>
              <a:rPr lang="en-US" sz="4200" b="1" dirty="0" err="1">
                <a:latin typeface="Bodoni MT" panose="02070603080606020203" pitchFamily="18" charset="0"/>
              </a:rPr>
              <a:t>pugliese</a:t>
            </a:r>
            <a:endParaRPr lang="en-US" sz="4200" b="1" dirty="0">
              <a:latin typeface="Bodoni MT" panose="02070603080606020203" pitchFamily="18" charset="0"/>
            </a:endParaRP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A5271697-90F1-4A23-8EF2-0179F2EA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1F49CE81-B2F4-47B2-9D4A-886DCE0A84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7763256" y="73152"/>
            <a:chExt cx="1178966" cy="232963"/>
          </a:xfrm>
        </p:grpSpPr>
        <p:sp>
          <p:nvSpPr>
            <p:cNvPr id="142" name="Rectangle 64">
              <a:extLst>
                <a:ext uri="{FF2B5EF4-FFF2-40B4-BE49-F238E27FC236}">
                  <a16:creationId xmlns:a16="http://schemas.microsoft.com/office/drawing/2014/main" id="{4BE32177-3EAD-42DA-997C-8DAE1BFEE5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Rectangle 66">
              <a:extLst>
                <a:ext uri="{FF2B5EF4-FFF2-40B4-BE49-F238E27FC236}">
                  <a16:creationId xmlns:a16="http://schemas.microsoft.com/office/drawing/2014/main" id="{A0DEE160-9825-4DB5-8188-911AC13EA7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Rectangle 64">
              <a:extLst>
                <a:ext uri="{FF2B5EF4-FFF2-40B4-BE49-F238E27FC236}">
                  <a16:creationId xmlns:a16="http://schemas.microsoft.com/office/drawing/2014/main" id="{9C5FEDB5-0AEE-40E4-9CA6-6718B956D9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Rectangle 66">
              <a:extLst>
                <a:ext uri="{FF2B5EF4-FFF2-40B4-BE49-F238E27FC236}">
                  <a16:creationId xmlns:a16="http://schemas.microsoft.com/office/drawing/2014/main" id="{1A11DF2D-1D4B-45DA-906B-2A1F84C996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Rectangle 64">
              <a:extLst>
                <a:ext uri="{FF2B5EF4-FFF2-40B4-BE49-F238E27FC236}">
                  <a16:creationId xmlns:a16="http://schemas.microsoft.com/office/drawing/2014/main" id="{B6A5BAC0-9806-4124-A584-7F924A658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Rectangle 66">
              <a:extLst>
                <a:ext uri="{FF2B5EF4-FFF2-40B4-BE49-F238E27FC236}">
                  <a16:creationId xmlns:a16="http://schemas.microsoft.com/office/drawing/2014/main" id="{A8F6BFA3-38BE-4F0A-94D9-EF0E6EA01A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Rectangle 64">
              <a:extLst>
                <a:ext uri="{FF2B5EF4-FFF2-40B4-BE49-F238E27FC236}">
                  <a16:creationId xmlns:a16="http://schemas.microsoft.com/office/drawing/2014/main" id="{BE6BCF21-959F-419E-BCA4-B20AF92EF4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Rectangle 66">
              <a:extLst>
                <a:ext uri="{FF2B5EF4-FFF2-40B4-BE49-F238E27FC236}">
                  <a16:creationId xmlns:a16="http://schemas.microsoft.com/office/drawing/2014/main" id="{54B6E037-E222-42EB-9AEB-C45EF2090A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Rectangle 64">
              <a:extLst>
                <a:ext uri="{FF2B5EF4-FFF2-40B4-BE49-F238E27FC236}">
                  <a16:creationId xmlns:a16="http://schemas.microsoft.com/office/drawing/2014/main" id="{A0494426-372E-42B8-87E1-170F1B5969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Rectangle 66">
              <a:extLst>
                <a:ext uri="{FF2B5EF4-FFF2-40B4-BE49-F238E27FC236}">
                  <a16:creationId xmlns:a16="http://schemas.microsoft.com/office/drawing/2014/main" id="{14DB5AB5-5D73-4375-8CF4-DF4B7A5D7F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Rectangle 64">
              <a:extLst>
                <a:ext uri="{FF2B5EF4-FFF2-40B4-BE49-F238E27FC236}">
                  <a16:creationId xmlns:a16="http://schemas.microsoft.com/office/drawing/2014/main" id="{009B2A6E-6D36-4A9A-AFAA-CF4D859147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Rectangle 66">
              <a:extLst>
                <a:ext uri="{FF2B5EF4-FFF2-40B4-BE49-F238E27FC236}">
                  <a16:creationId xmlns:a16="http://schemas.microsoft.com/office/drawing/2014/main" id="{85DC0718-B29F-47A6-931F-F0EF9FA995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Rectangle 64">
              <a:extLst>
                <a:ext uri="{FF2B5EF4-FFF2-40B4-BE49-F238E27FC236}">
                  <a16:creationId xmlns:a16="http://schemas.microsoft.com/office/drawing/2014/main" id="{AAED958D-AFCC-4BEF-818A-EFF7E41D17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Rectangle 66">
              <a:extLst>
                <a:ext uri="{FF2B5EF4-FFF2-40B4-BE49-F238E27FC236}">
                  <a16:creationId xmlns:a16="http://schemas.microsoft.com/office/drawing/2014/main" id="{C216DD5A-D1AE-429E-937E-456A50345E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Rectangle 64">
              <a:extLst>
                <a:ext uri="{FF2B5EF4-FFF2-40B4-BE49-F238E27FC236}">
                  <a16:creationId xmlns:a16="http://schemas.microsoft.com/office/drawing/2014/main" id="{A845B253-9DEE-45AC-AADA-FAA6812C39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Rectangle 66">
              <a:extLst>
                <a:ext uri="{FF2B5EF4-FFF2-40B4-BE49-F238E27FC236}">
                  <a16:creationId xmlns:a16="http://schemas.microsoft.com/office/drawing/2014/main" id="{CE7B6CBF-757B-4B55-84CB-062B712D38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Rectangle 64">
              <a:extLst>
                <a:ext uri="{FF2B5EF4-FFF2-40B4-BE49-F238E27FC236}">
                  <a16:creationId xmlns:a16="http://schemas.microsoft.com/office/drawing/2014/main" id="{2CC28C7A-EF33-43D3-90CD-DCAC92546A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Rectangle 66">
              <a:extLst>
                <a:ext uri="{FF2B5EF4-FFF2-40B4-BE49-F238E27FC236}">
                  <a16:creationId xmlns:a16="http://schemas.microsoft.com/office/drawing/2014/main" id="{BC0C9DCF-F15B-4B7A-A16B-37B4335E6B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Rectangle 64">
              <a:extLst>
                <a:ext uri="{FF2B5EF4-FFF2-40B4-BE49-F238E27FC236}">
                  <a16:creationId xmlns:a16="http://schemas.microsoft.com/office/drawing/2014/main" id="{94991FD1-406A-4958-87D4-8DFA9FEA4C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Rectangle 66">
              <a:extLst>
                <a:ext uri="{FF2B5EF4-FFF2-40B4-BE49-F238E27FC236}">
                  <a16:creationId xmlns:a16="http://schemas.microsoft.com/office/drawing/2014/main" id="{5CD32F69-27AD-4088-877C-E2A40F8B07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3" name="Rectangle 162">
            <a:extLst>
              <a:ext uri="{FF2B5EF4-FFF2-40B4-BE49-F238E27FC236}">
                <a16:creationId xmlns:a16="http://schemas.microsoft.com/office/drawing/2014/main" id="{D9F5512A-48E1-4C07-B75E-3CCC517B6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28BF3224-6DFF-4FCA-92DA-E4F260B597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950" y="3062287"/>
            <a:ext cx="7441070" cy="1717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9230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22">
            <a:extLst>
              <a:ext uri="{FF2B5EF4-FFF2-40B4-BE49-F238E27FC236}">
                <a16:creationId xmlns:a16="http://schemas.microsoft.com/office/drawing/2014/main" id="{C4169373-E625-4BAD-B93B-3BA93BE5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24">
            <a:extLst>
              <a:ext uri="{FF2B5EF4-FFF2-40B4-BE49-F238E27FC236}">
                <a16:creationId xmlns:a16="http://schemas.microsoft.com/office/drawing/2014/main" id="{A5271697-90F1-4A23-8EF2-0179F2EA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26">
            <a:extLst>
              <a:ext uri="{FF2B5EF4-FFF2-40B4-BE49-F238E27FC236}">
                <a16:creationId xmlns:a16="http://schemas.microsoft.com/office/drawing/2014/main" id="{D9F5512A-48E1-4C07-B75E-3CCC517B6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E45BA467-82B5-4717-835F-E9DEA02BF9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/>
          </a:blip>
          <a:srcRect r="-1" b="1765"/>
          <a:stretch/>
        </p:blipFill>
        <p:spPr>
          <a:xfrm>
            <a:off x="604064" y="10"/>
            <a:ext cx="6701991" cy="6857990"/>
          </a:xfrm>
          <a:prstGeom prst="rect">
            <a:avLst/>
          </a:prstGeom>
        </p:spPr>
      </p:pic>
      <p:grpSp>
        <p:nvGrpSpPr>
          <p:cNvPr id="53" name="Group 28">
            <a:extLst>
              <a:ext uri="{FF2B5EF4-FFF2-40B4-BE49-F238E27FC236}">
                <a16:creationId xmlns:a16="http://schemas.microsoft.com/office/drawing/2014/main" id="{2DF00571-E53F-4406-874C-D5333B3E84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763256" y="73152"/>
            <a:ext cx="1178966" cy="232963"/>
            <a:chOff x="7763256" y="73152"/>
            <a:chExt cx="1178966" cy="232963"/>
          </a:xfrm>
        </p:grpSpPr>
        <p:sp>
          <p:nvSpPr>
            <p:cNvPr id="30" name="Rectangle 64">
              <a:extLst>
                <a:ext uri="{FF2B5EF4-FFF2-40B4-BE49-F238E27FC236}">
                  <a16:creationId xmlns:a16="http://schemas.microsoft.com/office/drawing/2014/main" id="{805A8E07-08A3-48C5-A937-BA5C099EB6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6">
              <a:extLst>
                <a:ext uri="{FF2B5EF4-FFF2-40B4-BE49-F238E27FC236}">
                  <a16:creationId xmlns:a16="http://schemas.microsoft.com/office/drawing/2014/main" id="{BD95D223-D0F4-4A5A-A97F-904E115756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4">
              <a:extLst>
                <a:ext uri="{FF2B5EF4-FFF2-40B4-BE49-F238E27FC236}">
                  <a16:creationId xmlns:a16="http://schemas.microsoft.com/office/drawing/2014/main" id="{C234CFCF-E56D-4C71-AEA5-41C17CD2F6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6">
              <a:extLst>
                <a:ext uri="{FF2B5EF4-FFF2-40B4-BE49-F238E27FC236}">
                  <a16:creationId xmlns:a16="http://schemas.microsoft.com/office/drawing/2014/main" id="{4EE72264-410F-4071-B6A9-A94E1050E0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4">
              <a:extLst>
                <a:ext uri="{FF2B5EF4-FFF2-40B4-BE49-F238E27FC236}">
                  <a16:creationId xmlns:a16="http://schemas.microsoft.com/office/drawing/2014/main" id="{38730288-0A00-4A97-8CE6-E7DFE81E30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6">
              <a:extLst>
                <a:ext uri="{FF2B5EF4-FFF2-40B4-BE49-F238E27FC236}">
                  <a16:creationId xmlns:a16="http://schemas.microsoft.com/office/drawing/2014/main" id="{4EDA3E11-9FAA-4CBF-9FC7-A75068E7B6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4">
              <a:extLst>
                <a:ext uri="{FF2B5EF4-FFF2-40B4-BE49-F238E27FC236}">
                  <a16:creationId xmlns:a16="http://schemas.microsoft.com/office/drawing/2014/main" id="{7327A321-A57A-4019-AC19-30C3FEDE08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66">
              <a:extLst>
                <a:ext uri="{FF2B5EF4-FFF2-40B4-BE49-F238E27FC236}">
                  <a16:creationId xmlns:a16="http://schemas.microsoft.com/office/drawing/2014/main" id="{45B013C8-DE8B-4D46-A566-8925FF2AB7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64">
              <a:extLst>
                <a:ext uri="{FF2B5EF4-FFF2-40B4-BE49-F238E27FC236}">
                  <a16:creationId xmlns:a16="http://schemas.microsoft.com/office/drawing/2014/main" id="{D70623DD-9665-463E-9FF2-E11E767649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66">
              <a:extLst>
                <a:ext uri="{FF2B5EF4-FFF2-40B4-BE49-F238E27FC236}">
                  <a16:creationId xmlns:a16="http://schemas.microsoft.com/office/drawing/2014/main" id="{EF230DD2-4D19-4039-A31E-475B24712C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64">
              <a:extLst>
                <a:ext uri="{FF2B5EF4-FFF2-40B4-BE49-F238E27FC236}">
                  <a16:creationId xmlns:a16="http://schemas.microsoft.com/office/drawing/2014/main" id="{A0DE572C-1F7E-41DF-B316-6D79DD0035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66">
              <a:extLst>
                <a:ext uri="{FF2B5EF4-FFF2-40B4-BE49-F238E27FC236}">
                  <a16:creationId xmlns:a16="http://schemas.microsoft.com/office/drawing/2014/main" id="{75E93974-7575-4E1C-BB69-30CDE7C145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64">
              <a:extLst>
                <a:ext uri="{FF2B5EF4-FFF2-40B4-BE49-F238E27FC236}">
                  <a16:creationId xmlns:a16="http://schemas.microsoft.com/office/drawing/2014/main" id="{AB02B977-55BB-4684-B6DC-50B49F2691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66">
              <a:extLst>
                <a:ext uri="{FF2B5EF4-FFF2-40B4-BE49-F238E27FC236}">
                  <a16:creationId xmlns:a16="http://schemas.microsoft.com/office/drawing/2014/main" id="{B8A7D2FD-4604-411A-8446-AAD738B9D1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64">
              <a:extLst>
                <a:ext uri="{FF2B5EF4-FFF2-40B4-BE49-F238E27FC236}">
                  <a16:creationId xmlns:a16="http://schemas.microsoft.com/office/drawing/2014/main" id="{2FC67E06-3570-4522-8495-454D7C87EC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66">
              <a:extLst>
                <a:ext uri="{FF2B5EF4-FFF2-40B4-BE49-F238E27FC236}">
                  <a16:creationId xmlns:a16="http://schemas.microsoft.com/office/drawing/2014/main" id="{E6A1839D-1BE9-41CB-B29B-AF529145D7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64">
              <a:extLst>
                <a:ext uri="{FF2B5EF4-FFF2-40B4-BE49-F238E27FC236}">
                  <a16:creationId xmlns:a16="http://schemas.microsoft.com/office/drawing/2014/main" id="{20C714F7-E8CA-484B-8A29-E3194EC7C9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66">
              <a:extLst>
                <a:ext uri="{FF2B5EF4-FFF2-40B4-BE49-F238E27FC236}">
                  <a16:creationId xmlns:a16="http://schemas.microsoft.com/office/drawing/2014/main" id="{B4E21E71-D285-4AED-AA11-1005339815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64">
              <a:extLst>
                <a:ext uri="{FF2B5EF4-FFF2-40B4-BE49-F238E27FC236}">
                  <a16:creationId xmlns:a16="http://schemas.microsoft.com/office/drawing/2014/main" id="{13568E8F-C4DD-4452-A8BE-CDC9A4FE48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66">
              <a:extLst>
                <a:ext uri="{FF2B5EF4-FFF2-40B4-BE49-F238E27FC236}">
                  <a16:creationId xmlns:a16="http://schemas.microsoft.com/office/drawing/2014/main" id="{56ABD5AB-B13C-4AA9-9066-E872473A4C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8" name="Immagine 7">
            <a:extLst>
              <a:ext uri="{FF2B5EF4-FFF2-40B4-BE49-F238E27FC236}">
                <a16:creationId xmlns:a16="http://schemas.microsoft.com/office/drawing/2014/main" id="{595A0BD6-9E22-411E-ACE7-0EA0D2614B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2" y="2661623"/>
            <a:ext cx="4957009" cy="1534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850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>
            <a:extLst>
              <a:ext uri="{FF2B5EF4-FFF2-40B4-BE49-F238E27FC236}">
                <a16:creationId xmlns:a16="http://schemas.microsoft.com/office/drawing/2014/main" id="{69D184B2-2226-4E31-BCCB-444330767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8533" y="918266"/>
            <a:ext cx="706127" cy="5863534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1AC4D4E3-486A-464A-8EC8-D448810972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7879" y="643467"/>
            <a:ext cx="420307" cy="5668919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64DE13E-58EB-4475-B79C-0D4FC6512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38387" y="643467"/>
            <a:ext cx="10933503" cy="5391944"/>
          </a:xfrm>
          <a:prstGeom prst="rect">
            <a:avLst/>
          </a:prstGeom>
          <a:solidFill>
            <a:srgbClr val="FFFFFF"/>
          </a:solidFill>
          <a:ln w="127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433E7E4A-956E-493A-B179-D1A5D1D0F5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1" b="2027"/>
          <a:stretch/>
        </p:blipFill>
        <p:spPr>
          <a:xfrm>
            <a:off x="797391" y="804334"/>
            <a:ext cx="10615494" cy="507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9778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274</Words>
  <Application>Microsoft Office PowerPoint</Application>
  <PresentationFormat>Widescreen</PresentationFormat>
  <Paragraphs>82</Paragraphs>
  <Slides>27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27</vt:i4>
      </vt:variant>
    </vt:vector>
  </HeadingPairs>
  <TitlesOfParts>
    <vt:vector size="32" baseType="lpstr">
      <vt:lpstr>Arial</vt:lpstr>
      <vt:lpstr>Bodoni MT</vt:lpstr>
      <vt:lpstr>Calibri</vt:lpstr>
      <vt:lpstr>Calibri Light</vt:lpstr>
      <vt:lpstr>Tema di Office</vt:lpstr>
      <vt:lpstr>STRATEGIE DI INTERNAZIONALIZZAZIONE E DIGITALIZZAZIONE</vt:lpstr>
      <vt:lpstr>Il team</vt:lpstr>
      <vt:lpstr>Il laboratorio  </vt:lpstr>
      <vt:lpstr>Vision e Mission</vt:lpstr>
      <vt:lpstr>Il mercato di riferimento</vt:lpstr>
      <vt:lpstr>Le Università pubbliche pugliesi</vt:lpstr>
      <vt:lpstr>L’ Università privata pugliese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Competitors</vt:lpstr>
      <vt:lpstr>Il laboratori competitors</vt:lpstr>
      <vt:lpstr>Siti web dei laboratori competitors</vt:lpstr>
      <vt:lpstr>Analisi SWOT</vt:lpstr>
      <vt:lpstr>Il concetto di Gratuità</vt:lpstr>
      <vt:lpstr>Posizionamento</vt:lpstr>
      <vt:lpstr>Posizionamento</vt:lpstr>
      <vt:lpstr>Strategie</vt:lpstr>
      <vt:lpstr>I 5 BEST WHY  del sito web</vt:lpstr>
      <vt:lpstr>Caratteristiche del sito</vt:lpstr>
      <vt:lpstr>SITO WEB</vt:lpstr>
      <vt:lpstr>Suggerimenti per il futuro</vt:lpstr>
      <vt:lpstr>“Innovation distinguishes between a leader and a follower.”   Steve Jobs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STRATEGIE DI INTERNAZIONALIZZAZIONE E DIGITALIZZAZIONE</dc:title>
  <dc:creator>Giuseppina Miuli</dc:creator>
  <cp:lastModifiedBy>Giuseppina Miuli</cp:lastModifiedBy>
  <cp:revision>2</cp:revision>
  <dcterms:created xsi:type="dcterms:W3CDTF">2020-05-19T18:14:43Z</dcterms:created>
  <dcterms:modified xsi:type="dcterms:W3CDTF">2020-05-19T18:20:44Z</dcterms:modified>
</cp:coreProperties>
</file>